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1337" y="2990850"/>
            <a:ext cx="602932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7787"/>
            <a:ext cx="1157287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552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105025"/>
            <a:ext cx="10972800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2085884"/>
            <a:ext cx="10875193" cy="6495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163" y="3031677"/>
            <a:ext cx="10875193" cy="6495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162" y="4005064"/>
            <a:ext cx="10875193" cy="649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79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453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907" y="3212976"/>
            <a:ext cx="10875193" cy="6495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907" y="4160655"/>
            <a:ext cx="10875193" cy="6495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131484"/>
            <a:ext cx="10875193" cy="649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614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7" y="2348880"/>
            <a:ext cx="1351087" cy="6495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284984"/>
            <a:ext cx="576065" cy="6495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8222" y="4221088"/>
            <a:ext cx="2594272" cy="6495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493" y="5157192"/>
            <a:ext cx="4104457" cy="649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623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1" y="4109051"/>
            <a:ext cx="10875193" cy="6495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0" y="5079321"/>
            <a:ext cx="10875193" cy="6495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949280"/>
            <a:ext cx="10875193" cy="649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62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1090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28192"/>
            <a:ext cx="10938892" cy="6495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322" y="2228014"/>
            <a:ext cx="2783350" cy="649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399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38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211488"/>
            <a:ext cx="1440160" cy="6495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5530" y="3211488"/>
            <a:ext cx="1440160" cy="6495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4147592"/>
            <a:ext cx="1440160" cy="6495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416" y="4147592"/>
            <a:ext cx="1440160" cy="6495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5079067"/>
            <a:ext cx="2952328" cy="649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391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525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463" y="3140968"/>
            <a:ext cx="10889480" cy="6495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305" y="4088647"/>
            <a:ext cx="10889480" cy="6495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640" y="5036326"/>
            <a:ext cx="10889480" cy="6495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968" y="5885627"/>
            <a:ext cx="10889480" cy="649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84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7525" y="2348880"/>
            <a:ext cx="10665387" cy="6495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330364"/>
            <a:ext cx="10889480" cy="6495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194460"/>
            <a:ext cx="10889480" cy="649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158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8475" y="4987468"/>
            <a:ext cx="10665387" cy="6495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8475" y="5923181"/>
            <a:ext cx="10665387" cy="649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074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34036"/>
            <a:ext cx="11114459" cy="56114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8475" y="1412776"/>
            <a:ext cx="10665387" cy="6495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2776" y="4149080"/>
            <a:ext cx="10665387" cy="649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614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484784"/>
            <a:ext cx="10639425" cy="434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197" y="1387068"/>
            <a:ext cx="10665387" cy="6495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287" y="2324242"/>
            <a:ext cx="10665387" cy="6495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196" y="3236665"/>
            <a:ext cx="10665387" cy="6495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195" y="4132506"/>
            <a:ext cx="10665387" cy="6495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021703"/>
            <a:ext cx="10665387" cy="649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868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525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9425" y="4075584"/>
            <a:ext cx="10665387" cy="6495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941168"/>
            <a:ext cx="10665387" cy="6495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3" y="5806752"/>
            <a:ext cx="10665387" cy="649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233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84784"/>
            <a:ext cx="1070610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463083"/>
            <a:ext cx="10665387" cy="649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936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518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9425" y="4003576"/>
            <a:ext cx="10665387" cy="6495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1276" y="4939680"/>
            <a:ext cx="10665387" cy="6495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0350" y="5810960"/>
            <a:ext cx="10665387" cy="649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250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3467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648" y="1519509"/>
            <a:ext cx="10665387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415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0"/>
            <a:ext cx="1136332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532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025" y="1412776"/>
            <a:ext cx="874395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64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519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2945" y="2276872"/>
            <a:ext cx="10665387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7816" y="3190826"/>
            <a:ext cx="10665387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118632"/>
            <a:ext cx="10665387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7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33550"/>
            <a:ext cx="10648950" cy="339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733550"/>
            <a:ext cx="10072886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930" y="2636912"/>
            <a:ext cx="10665387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525248"/>
            <a:ext cx="10665387" cy="571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315" y="4435756"/>
            <a:ext cx="10665387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032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0162"/>
            <a:ext cx="11277600" cy="425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2779439"/>
            <a:ext cx="720081" cy="649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427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81062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32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98964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1" y="1412776"/>
            <a:ext cx="8856984" cy="649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268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529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3140968"/>
            <a:ext cx="3096345" cy="6495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9275" y="3170685"/>
            <a:ext cx="1154112" cy="6495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052434"/>
            <a:ext cx="2088233" cy="649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341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39500" cy="3438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041442"/>
            <a:ext cx="9972675" cy="828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608" y="1324187"/>
            <a:ext cx="4608512" cy="6495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2264" y="1340768"/>
            <a:ext cx="3026320" cy="6495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487" y="2228330"/>
            <a:ext cx="1296145" cy="6495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9696" y="5083696"/>
            <a:ext cx="3456385" cy="6495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6950" y="5057120"/>
            <a:ext cx="3026320" cy="649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2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57350"/>
            <a:ext cx="10925175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8406" y="3458718"/>
            <a:ext cx="1152129" cy="6495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437112"/>
            <a:ext cx="3096345" cy="6495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4437112"/>
            <a:ext cx="4248472" cy="649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21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82325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8530" y="2383605"/>
            <a:ext cx="4589958" cy="6495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356992"/>
            <a:ext cx="1728192" cy="6495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3356992"/>
            <a:ext cx="4176464" cy="649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053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2025-08-12T17:52:07Z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