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1"/>
  </p:notesMasterIdLst>
  <p:handoutMasterIdLst>
    <p:handoutMasterId r:id="rId42"/>
  </p:handoutMasterIdLst>
  <p:sldIdLst>
    <p:sldId id="324" r:id="rId2"/>
    <p:sldId id="302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40" r:id="rId18"/>
    <p:sldId id="348" r:id="rId19"/>
    <p:sldId id="349" r:id="rId20"/>
    <p:sldId id="350" r:id="rId21"/>
    <p:sldId id="351" r:id="rId22"/>
    <p:sldId id="352" r:id="rId23"/>
    <p:sldId id="353" r:id="rId24"/>
    <p:sldId id="354" r:id="rId25"/>
    <p:sldId id="355" r:id="rId26"/>
    <p:sldId id="356" r:id="rId27"/>
    <p:sldId id="357" r:id="rId28"/>
    <p:sldId id="358" r:id="rId29"/>
    <p:sldId id="359" r:id="rId30"/>
    <p:sldId id="360" r:id="rId31"/>
    <p:sldId id="361" r:id="rId32"/>
    <p:sldId id="341" r:id="rId33"/>
    <p:sldId id="342" r:id="rId34"/>
    <p:sldId id="343" r:id="rId35"/>
    <p:sldId id="362" r:id="rId36"/>
    <p:sldId id="363" r:id="rId37"/>
    <p:sldId id="364" r:id="rId38"/>
    <p:sldId id="365" r:id="rId39"/>
    <p:sldId id="366" r:id="rId40"/>
  </p:sldIdLst>
  <p:sldSz cx="12192000" cy="6858000"/>
  <p:notesSz cx="6858000" cy="9144000"/>
  <p:custDataLst>
    <p:tags r:id="rId4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handoutMaster" Target="handoutMasters/handoutMaster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23975" y="2276872"/>
            <a:ext cx="9544050" cy="1171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38587" y="3933056"/>
            <a:ext cx="4314825" cy="1019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245949"/>
            <a:ext cx="11449050" cy="56007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24192" y="5157192"/>
            <a:ext cx="936104" cy="6000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72464" y="5157191"/>
            <a:ext cx="936104" cy="6000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5480" y="6165304"/>
            <a:ext cx="936104" cy="6000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5720" y="6152397"/>
            <a:ext cx="936104" cy="60007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15216" y="6152396"/>
            <a:ext cx="936104" cy="600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2680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106150" cy="4619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17165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087100" cy="2781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9562" y="4336059"/>
            <a:ext cx="11572875" cy="2514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38416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0953750" cy="4743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74871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0020300" cy="4505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35560" y="3365400"/>
            <a:ext cx="7272808" cy="600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70661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88619"/>
            <a:ext cx="9906000" cy="54387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87688" y="1365615"/>
            <a:ext cx="7025680" cy="6000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5520" y="2313294"/>
            <a:ext cx="8537848" cy="6000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5520" y="3261119"/>
            <a:ext cx="8537848" cy="6000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5520" y="4208944"/>
            <a:ext cx="8640960" cy="60007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5521" y="5156623"/>
            <a:ext cx="8640959" cy="60007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5520" y="6126640"/>
            <a:ext cx="8640960" cy="600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60216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887" y="1340768"/>
            <a:ext cx="10944225" cy="5372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99656" y="1340768"/>
            <a:ext cx="864096" cy="600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70133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7337"/>
            <a:ext cx="10229850" cy="3743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91944" y="3573016"/>
            <a:ext cx="4032448" cy="6000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6" y="4485109"/>
            <a:ext cx="9289032" cy="600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96315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412776"/>
            <a:ext cx="11439525" cy="5038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37472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412776"/>
            <a:ext cx="11610975" cy="1514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5690" y="3212976"/>
            <a:ext cx="11410950" cy="3381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3154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709737"/>
            <a:ext cx="11715750" cy="3438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340768"/>
            <a:ext cx="11458575" cy="5438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79622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268760"/>
            <a:ext cx="11515725" cy="5381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35496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268760"/>
            <a:ext cx="11468100" cy="5381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4111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268760"/>
            <a:ext cx="11439525" cy="5343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0332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268760"/>
            <a:ext cx="11515725" cy="5438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81774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340768"/>
            <a:ext cx="11649075" cy="2524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6356" y="4077072"/>
            <a:ext cx="11544300" cy="2562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6233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325835"/>
            <a:ext cx="11563350" cy="5343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72963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340768"/>
            <a:ext cx="11506200" cy="5400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28943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268760"/>
            <a:ext cx="11582400" cy="5362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51624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268760"/>
            <a:ext cx="11277600" cy="4762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1286" y="1412776"/>
            <a:ext cx="10915650" cy="6000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1286" y="2348880"/>
            <a:ext cx="10915650" cy="6000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1286" y="3321406"/>
            <a:ext cx="10915650" cy="6000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8931" y="4293932"/>
            <a:ext cx="10915650" cy="6000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2384" y="5222213"/>
            <a:ext cx="10915650" cy="600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9086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340768"/>
            <a:ext cx="11553825" cy="5105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50496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340768"/>
            <a:ext cx="11572875" cy="5419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60917" y="6021288"/>
            <a:ext cx="10915650" cy="600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86985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837" y="1484784"/>
            <a:ext cx="10982325" cy="4514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4837" y="1496359"/>
            <a:ext cx="10915650" cy="6000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1512" y="2432463"/>
            <a:ext cx="10915650" cy="6000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1512" y="3442171"/>
            <a:ext cx="10915650" cy="6000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3170" y="4341093"/>
            <a:ext cx="10915650" cy="6000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3170" y="5288772"/>
            <a:ext cx="10915650" cy="600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9449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340768"/>
            <a:ext cx="11525250" cy="52673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6350" y="4077072"/>
            <a:ext cx="10915650" cy="6000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2975" y="4952743"/>
            <a:ext cx="10915650" cy="6000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5332" y="5902119"/>
            <a:ext cx="10915650" cy="600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91187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4350" y="1685925"/>
            <a:ext cx="11163300" cy="3486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2000" y="1709075"/>
            <a:ext cx="10915650" cy="6000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2000" y="2636912"/>
            <a:ext cx="10915650" cy="6000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2000" y="3564749"/>
            <a:ext cx="10915650" cy="6000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4350" y="4492586"/>
            <a:ext cx="10915650" cy="600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26494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412776"/>
            <a:ext cx="11496675" cy="4772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8687" y="5492793"/>
            <a:ext cx="10915650" cy="600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87686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0934700" cy="5295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1365615"/>
            <a:ext cx="10915650" cy="6000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3020" y="2276872"/>
            <a:ext cx="10915650" cy="6000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1196" y="3211279"/>
            <a:ext cx="10915650" cy="6000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1196" y="4145686"/>
            <a:ext cx="10915650" cy="6000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8807" y="5080093"/>
            <a:ext cx="10915650" cy="60007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1787" y="6014500"/>
            <a:ext cx="10915650" cy="600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63990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1020425" cy="800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6" y="1432695"/>
            <a:ext cx="10915650" cy="600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87353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412776"/>
            <a:ext cx="11525250" cy="4838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43236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1512" y="1268760"/>
            <a:ext cx="10848975" cy="5295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4837" y="3068960"/>
            <a:ext cx="10915650" cy="6000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8174" y="4005064"/>
            <a:ext cx="10915650" cy="6000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4837" y="4941168"/>
            <a:ext cx="10915650" cy="6000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6300" y="5861496"/>
            <a:ext cx="10915650" cy="600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03189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915650" cy="3524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1365615"/>
            <a:ext cx="10915650" cy="6000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5545" y="2276872"/>
            <a:ext cx="10915650" cy="6000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5802" y="3212976"/>
            <a:ext cx="10915650" cy="6000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5545" y="4084671"/>
            <a:ext cx="10915650" cy="600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86718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0858500" cy="4591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9616" y="5301208"/>
            <a:ext cx="1368152" cy="600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12429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1512" y="1303485"/>
            <a:ext cx="10848975" cy="54483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84032" y="1297033"/>
            <a:ext cx="2448272" cy="6000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23792" y="6151710"/>
            <a:ext cx="1296144" cy="6000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24392" y="6147818"/>
            <a:ext cx="1440160" cy="600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29444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915650" cy="15811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5787" y="3356992"/>
            <a:ext cx="11020425" cy="27813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39616" y="3329951"/>
            <a:ext cx="1656184" cy="6000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12024" y="4293096"/>
            <a:ext cx="2448272" cy="600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06166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412776"/>
            <a:ext cx="11515725" cy="4562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75701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8162" y="1412776"/>
            <a:ext cx="11115675" cy="4657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75920" y="5501258"/>
            <a:ext cx="936104" cy="600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67172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33525"/>
            <a:ext cx="11144250" cy="3790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9536" y="4581128"/>
            <a:ext cx="8856984" cy="600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57208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</TotalTime>
  <Words>0</Words>
  <Application>Microsoft Office PowerPoint</Application>
  <PresentationFormat>宽屏</PresentationFormat>
  <Paragraphs>0</Paragraphs>
  <Slides>39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39</vt:i4>
      </vt:variant>
    </vt:vector>
  </HeadingPairs>
  <TitlesOfParts>
    <vt:vector size="4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2025-08-12T12:54:37Z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