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2919412"/>
            <a:ext cx="644842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2357" y="3314154"/>
            <a:ext cx="72008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221088"/>
            <a:ext cx="352839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8" y="4221088"/>
            <a:ext cx="439248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5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276872"/>
            <a:ext cx="439248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212976"/>
            <a:ext cx="44644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109577"/>
            <a:ext cx="302433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072293"/>
            <a:ext cx="130765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732" y="5050459"/>
            <a:ext cx="180020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1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3942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17618"/>
            <a:ext cx="259228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1310493"/>
            <a:ext cx="302433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2744" y="3140968"/>
            <a:ext cx="302433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140968"/>
            <a:ext cx="302433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1" y="5877272"/>
            <a:ext cx="3942681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2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489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391" y="1463524"/>
            <a:ext cx="86409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484784"/>
            <a:ext cx="453650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59180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1412776"/>
            <a:ext cx="432048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276872"/>
            <a:ext cx="4320480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212976"/>
            <a:ext cx="432048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137694"/>
            <a:ext cx="4320480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5276" y="5949280"/>
            <a:ext cx="45691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9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680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484784"/>
            <a:ext cx="4176464" cy="56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4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3942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2276872"/>
            <a:ext cx="2088232" cy="561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212976"/>
            <a:ext cx="792088" cy="561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227775"/>
            <a:ext cx="2494191" cy="56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5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941168"/>
            <a:ext cx="2952328" cy="561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5736" y="4941168"/>
            <a:ext cx="2038126" cy="561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877272"/>
            <a:ext cx="3024336" cy="56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7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204864"/>
            <a:ext cx="302433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3" y="2190059"/>
            <a:ext cx="1230883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140968"/>
            <a:ext cx="122413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949280"/>
            <a:ext cx="302433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5949280"/>
            <a:ext cx="3024336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1562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283448"/>
            <a:ext cx="2376264" cy="561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204864"/>
            <a:ext cx="2376264" cy="561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5" y="3140968"/>
            <a:ext cx="2506713" cy="561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388" y="4137411"/>
            <a:ext cx="756084" cy="561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077072"/>
            <a:ext cx="2952328" cy="561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3652" y="5949280"/>
            <a:ext cx="3492388" cy="5613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5949279"/>
            <a:ext cx="2650728" cy="56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1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680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3140968"/>
            <a:ext cx="11572875" cy="3505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562" y="1346442"/>
            <a:ext cx="727348" cy="642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8760"/>
            <a:ext cx="10734675" cy="53911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28662" y="6659910"/>
            <a:ext cx="106239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7334" y="2492896"/>
            <a:ext cx="1961234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424830"/>
            <a:ext cx="2095500" cy="514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429950"/>
            <a:ext cx="3528392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3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28800"/>
            <a:ext cx="10772775" cy="39814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1628800"/>
            <a:ext cx="1064297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39416" y="5610250"/>
            <a:ext cx="1064297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916832"/>
            <a:ext cx="3528392" cy="514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916832"/>
            <a:ext cx="3528392" cy="514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1906" y="2848554"/>
            <a:ext cx="615702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3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00808"/>
            <a:ext cx="10725150" cy="46101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67408" y="1700808"/>
            <a:ext cx="106571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1772816"/>
            <a:ext cx="2095500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708920"/>
            <a:ext cx="2095500" cy="514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737743"/>
            <a:ext cx="3456384" cy="514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645024"/>
            <a:ext cx="2736304" cy="514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286" y="4509914"/>
            <a:ext cx="2624658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5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8263" y="1325963"/>
            <a:ext cx="302433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204864"/>
            <a:ext cx="136815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204864"/>
            <a:ext cx="3960440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7" y="4149080"/>
            <a:ext cx="2094191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13176"/>
            <a:ext cx="3024336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3996" y="5047901"/>
            <a:ext cx="434834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2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1913"/>
            <a:ext cx="1155382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832" y="1268760"/>
            <a:ext cx="72008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04864"/>
            <a:ext cx="302433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204864"/>
            <a:ext cx="3312368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5013176"/>
            <a:ext cx="4392488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949280"/>
            <a:ext cx="424847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2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84984"/>
            <a:ext cx="10858500" cy="2486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3187268"/>
            <a:ext cx="388843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3187268"/>
            <a:ext cx="360040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26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356992"/>
            <a:ext cx="424847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3342187"/>
            <a:ext cx="282458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293096"/>
            <a:ext cx="302433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4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132856"/>
            <a:ext cx="302433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068960"/>
            <a:ext cx="302433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029484"/>
            <a:ext cx="302433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3307" y="4023694"/>
            <a:ext cx="720080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941168"/>
            <a:ext cx="302433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276872"/>
            <a:ext cx="432048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632" y="2253052"/>
            <a:ext cx="3856999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12976"/>
            <a:ext cx="79208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1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00" y="4077072"/>
            <a:ext cx="4991100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2276872"/>
            <a:ext cx="4248472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2288447"/>
            <a:ext cx="432048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5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2025-08-12T19:24:40Z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