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8"/>
  </p:notesMasterIdLst>
  <p:handoutMasterIdLst>
    <p:handoutMasterId r:id="rId69"/>
  </p:handoutMasterIdLst>
  <p:sldIdLst>
    <p:sldId id="302" r:id="rId2"/>
    <p:sldId id="324" r:id="rId3"/>
    <p:sldId id="325" r:id="rId4"/>
    <p:sldId id="388" r:id="rId5"/>
    <p:sldId id="326" r:id="rId6"/>
    <p:sldId id="389" r:id="rId7"/>
    <p:sldId id="327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59" r:id="rId39"/>
    <p:sldId id="360" r:id="rId40"/>
    <p:sldId id="361" r:id="rId41"/>
    <p:sldId id="362" r:id="rId42"/>
    <p:sldId id="363" r:id="rId43"/>
    <p:sldId id="364" r:id="rId44"/>
    <p:sldId id="365" r:id="rId45"/>
    <p:sldId id="366" r:id="rId46"/>
    <p:sldId id="367" r:id="rId47"/>
    <p:sldId id="368" r:id="rId48"/>
    <p:sldId id="369" r:id="rId49"/>
    <p:sldId id="370" r:id="rId50"/>
    <p:sldId id="371" r:id="rId51"/>
    <p:sldId id="372" r:id="rId52"/>
    <p:sldId id="373" r:id="rId53"/>
    <p:sldId id="374" r:id="rId54"/>
    <p:sldId id="375" r:id="rId55"/>
    <p:sldId id="376" r:id="rId56"/>
    <p:sldId id="377" r:id="rId57"/>
    <p:sldId id="378" r:id="rId58"/>
    <p:sldId id="379" r:id="rId59"/>
    <p:sldId id="380" r:id="rId60"/>
    <p:sldId id="381" r:id="rId61"/>
    <p:sldId id="382" r:id="rId62"/>
    <p:sldId id="383" r:id="rId63"/>
    <p:sldId id="384" r:id="rId64"/>
    <p:sldId id="385" r:id="rId65"/>
    <p:sldId id="386" r:id="rId66"/>
    <p:sldId id="387" r:id="rId67"/>
  </p:sldIdLst>
  <p:sldSz cx="12192000" cy="6858000"/>
  <p:notesSz cx="6858000" cy="9144000"/>
  <p:custDataLst>
    <p:tags r:id="rId7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5922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2843212"/>
            <a:ext cx="8401050" cy="117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19361"/>
            <a:ext cx="11706225" cy="513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5733256"/>
            <a:ext cx="8064896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053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361653"/>
            <a:ext cx="11944350" cy="501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060848"/>
            <a:ext cx="8064896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4744" y="3501008"/>
            <a:ext cx="10445912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293096"/>
            <a:ext cx="8064896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552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28328"/>
            <a:ext cx="11630025" cy="495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060848"/>
            <a:ext cx="8064896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437" y="2852936"/>
            <a:ext cx="8064896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573016"/>
            <a:ext cx="7776864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436" y="4277544"/>
            <a:ext cx="11221195" cy="5040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3" y="4977172"/>
            <a:ext cx="11233247" cy="50405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698" y="5769260"/>
            <a:ext cx="11219931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79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776537"/>
            <a:ext cx="11506200" cy="130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708920"/>
            <a:ext cx="11297716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428999"/>
            <a:ext cx="9649072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614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25835"/>
            <a:ext cx="11839575" cy="534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3068960"/>
            <a:ext cx="3456384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3068960"/>
            <a:ext cx="2880320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5" y="3789040"/>
            <a:ext cx="576065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4581128"/>
            <a:ext cx="2448272" cy="5040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5086" y="5298004"/>
            <a:ext cx="2394930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623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95437"/>
            <a:ext cx="11363325" cy="3667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1628800"/>
            <a:ext cx="2448272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6790" y="1628800"/>
            <a:ext cx="2559769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62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10977"/>
            <a:ext cx="11744325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1412776"/>
            <a:ext cx="2304256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2544" y="1377945"/>
            <a:ext cx="648072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2132856"/>
            <a:ext cx="1368152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399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23553"/>
            <a:ext cx="1179195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391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275928"/>
            <a:ext cx="117729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84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268760"/>
            <a:ext cx="11830050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275" y="2780928"/>
            <a:ext cx="1171575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15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42231"/>
            <a:ext cx="11839575" cy="439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4213" y="5013176"/>
            <a:ext cx="543571" cy="5422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31937"/>
            <a:ext cx="1168717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074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60512"/>
            <a:ext cx="117729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61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53269"/>
            <a:ext cx="117729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868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22412"/>
            <a:ext cx="1176337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233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46634"/>
            <a:ext cx="11753850" cy="2038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28" y="3542878"/>
            <a:ext cx="1183957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936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" y="1268760"/>
            <a:ext cx="1198245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250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61653"/>
            <a:ext cx="1180147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41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" y="1384895"/>
            <a:ext cx="12049125" cy="492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780928"/>
            <a:ext cx="10873208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501008"/>
            <a:ext cx="11233248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241570"/>
            <a:ext cx="11305256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953755"/>
            <a:ext cx="11233248" cy="5040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847" y="5676501"/>
            <a:ext cx="8064896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532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56320"/>
            <a:ext cx="11820525" cy="495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501008"/>
            <a:ext cx="10513168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221088"/>
            <a:ext cx="10513168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941168"/>
            <a:ext cx="10657184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3672" y="5661248"/>
            <a:ext cx="10684975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64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221088"/>
            <a:ext cx="10658475" cy="2162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2171" y="1253183"/>
            <a:ext cx="8064896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1503" y="4235115"/>
            <a:ext cx="10231883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2171" y="4943276"/>
            <a:ext cx="10643752" cy="5040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6346" y="5665464"/>
            <a:ext cx="10817039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7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65845"/>
            <a:ext cx="11363325" cy="494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988840"/>
            <a:ext cx="543571" cy="5422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644002"/>
            <a:ext cx="543571" cy="64098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2774853"/>
            <a:ext cx="864096" cy="542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427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95561"/>
            <a:ext cx="11811000" cy="505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395561"/>
            <a:ext cx="10730036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132856"/>
            <a:ext cx="8064896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308572"/>
            <a:ext cx="10945216" cy="5040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027724"/>
            <a:ext cx="11161240" cy="50405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508" y="5805264"/>
            <a:ext cx="11184132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032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60512"/>
            <a:ext cx="11753850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59" y="1339815"/>
            <a:ext cx="11637565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060848"/>
            <a:ext cx="11493548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781881"/>
            <a:ext cx="10513168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790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10072"/>
            <a:ext cx="11315700" cy="426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556792"/>
            <a:ext cx="11017224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362" y="2289485"/>
            <a:ext cx="11345488" cy="5054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992" y="3010979"/>
            <a:ext cx="11185624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142" y="3743672"/>
            <a:ext cx="11184473" cy="5040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992" y="4476365"/>
            <a:ext cx="11298858" cy="50405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1" y="5235507"/>
            <a:ext cx="11377263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399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551781"/>
            <a:ext cx="11430000" cy="4181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088" y="1484784"/>
            <a:ext cx="11462911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2204864"/>
            <a:ext cx="11233248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888" y="2924944"/>
            <a:ext cx="11213736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198" y="3628553"/>
            <a:ext cx="11364536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198" y="4365104"/>
            <a:ext cx="11248426" cy="50405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088" y="5157192"/>
            <a:ext cx="8064896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997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93482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982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99197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34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729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2052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632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676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3957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684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336503"/>
            <a:ext cx="11306175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4005064"/>
            <a:ext cx="7134225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1494" y="4064695"/>
            <a:ext cx="2000250" cy="457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9746" y="4005064"/>
            <a:ext cx="7134225" cy="695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496" y="4064695"/>
            <a:ext cx="200025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53385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7767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673" y="2060848"/>
            <a:ext cx="1181100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07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4435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357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420475" cy="439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628800"/>
            <a:ext cx="10801200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348880"/>
            <a:ext cx="11089232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088769"/>
            <a:ext cx="11089232" cy="5040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903" y="3814408"/>
            <a:ext cx="11449932" cy="50405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551296"/>
            <a:ext cx="11233248" cy="50405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5285560"/>
            <a:ext cx="11017224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477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63375" cy="438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273209"/>
            <a:ext cx="11017224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060848"/>
            <a:ext cx="10801200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994" y="3501008"/>
            <a:ext cx="10952638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423" y="4221088"/>
            <a:ext cx="11282288" cy="5040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071" y="4935674"/>
            <a:ext cx="11139640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106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66986"/>
            <a:ext cx="11753850" cy="508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598" y="1268760"/>
            <a:ext cx="11012042" cy="61915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824" y="2101246"/>
            <a:ext cx="10801200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960" y="3559907"/>
            <a:ext cx="11015680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99" y="4306986"/>
            <a:ext cx="11277525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507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25277"/>
            <a:ext cx="11753850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797152"/>
            <a:ext cx="11811000" cy="19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124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64" y="1340768"/>
            <a:ext cx="1181100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299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293837"/>
            <a:ext cx="1178242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96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47936"/>
            <a:ext cx="11839575" cy="510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060848"/>
            <a:ext cx="792088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47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337270"/>
            <a:ext cx="11849100" cy="497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4221088"/>
            <a:ext cx="6480720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651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852936"/>
            <a:ext cx="11277600" cy="2162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340768"/>
            <a:ext cx="11277600" cy="132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32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552550"/>
            <a:ext cx="11791950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554439"/>
            <a:ext cx="11017224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204864"/>
            <a:ext cx="11161240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5" y="4522481"/>
            <a:ext cx="11152559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39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90675"/>
            <a:ext cx="11582400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99" y="1649563"/>
            <a:ext cx="11088075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99" y="2402489"/>
            <a:ext cx="11088076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800" y="3096406"/>
            <a:ext cx="11133674" cy="5040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861048"/>
            <a:ext cx="11088074" cy="50405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581128"/>
            <a:ext cx="11160082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527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390228"/>
            <a:ext cx="11858625" cy="4991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077" y="2917072"/>
            <a:ext cx="11032233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604" y="3658173"/>
            <a:ext cx="11045707" cy="5040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605" y="4437112"/>
            <a:ext cx="11045706" cy="50405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816" y="5157192"/>
            <a:ext cx="10801200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605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63588"/>
            <a:ext cx="1170622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517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68338"/>
            <a:ext cx="1173480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51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393279"/>
            <a:ext cx="11849100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50" y="1393278"/>
            <a:ext cx="11849100" cy="124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763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268760"/>
            <a:ext cx="11944350" cy="2867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014" y="4284687"/>
            <a:ext cx="11296650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97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303362"/>
            <a:ext cx="11115675" cy="4933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637" y="1303362"/>
            <a:ext cx="10801200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103" y="1988840"/>
            <a:ext cx="11103733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304" y="2736530"/>
            <a:ext cx="11103733" cy="5040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304" y="3457509"/>
            <a:ext cx="11103733" cy="50405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303" y="4178488"/>
            <a:ext cx="11103733" cy="50405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645" y="4895793"/>
            <a:ext cx="11103733" cy="50405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644" y="5641315"/>
            <a:ext cx="11103733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581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" y="1371178"/>
            <a:ext cx="12077700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8267" y="5013176"/>
            <a:ext cx="11103733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719621"/>
            <a:ext cx="11521280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632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380703"/>
            <a:ext cx="11849100" cy="5000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340768"/>
            <a:ext cx="11325150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133" y="2096852"/>
            <a:ext cx="11476417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133" y="2852936"/>
            <a:ext cx="11103733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155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23429"/>
            <a:ext cx="1169670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67567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36712"/>
            <a:ext cx="109728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29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291952"/>
            <a:ext cx="11144250" cy="350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6350" y="4941168"/>
            <a:ext cx="10391775" cy="123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59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46795"/>
            <a:ext cx="11734800" cy="4962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1" y="4293096"/>
            <a:ext cx="11734800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221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337270"/>
            <a:ext cx="118776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264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94420"/>
            <a:ext cx="1174432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605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55179"/>
            <a:ext cx="1183005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66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090737"/>
            <a:ext cx="1178242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109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4902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268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48730"/>
            <a:ext cx="11439525" cy="440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1518550"/>
            <a:ext cx="8816106" cy="5422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310638"/>
            <a:ext cx="10801200" cy="54229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2996952"/>
            <a:ext cx="8960122" cy="54229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364" y="3861048"/>
            <a:ext cx="11349260" cy="4320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981" y="4470878"/>
            <a:ext cx="11158643" cy="54229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678" y="5190958"/>
            <a:ext cx="7622554" cy="542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2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356320"/>
            <a:ext cx="119253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21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1</Words>
  <Application>Microsoft Office PowerPoint</Application>
  <PresentationFormat>宽屏</PresentationFormat>
  <Paragraphs>1</Paragraphs>
  <Slides>66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66</vt:i4>
      </vt:variant>
    </vt:vector>
  </HeadingPairs>
  <TitlesOfParts>
    <vt:vector size="7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2025-08-12T01:51:58Z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