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8" r:id="rId23"/>
    <p:sldId id="349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895600"/>
            <a:ext cx="80391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775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01008"/>
            <a:ext cx="792088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1822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725144"/>
            <a:ext cx="8670057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47" y="5674618"/>
            <a:ext cx="3843321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9120"/>
            <a:ext cx="10972800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48" y="5600815"/>
            <a:ext cx="10972800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442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622563"/>
            <a:ext cx="288032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622563"/>
            <a:ext cx="288032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774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56" y="1268760"/>
            <a:ext cx="10972800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56" y="2359662"/>
            <a:ext cx="10972800" cy="6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56" y="3418218"/>
            <a:ext cx="10972800" cy="6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09120"/>
            <a:ext cx="10972800" cy="6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590826"/>
            <a:ext cx="10972800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9120"/>
            <a:ext cx="10972800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589240"/>
            <a:ext cx="10972800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584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10493"/>
            <a:ext cx="10972800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72030"/>
            <a:ext cx="10972800" cy="6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14" y="3457604"/>
            <a:ext cx="10972800" cy="6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48" y="4519141"/>
            <a:ext cx="10972800" cy="6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84" y="5617305"/>
            <a:ext cx="10972800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276725"/>
            <a:ext cx="11430000" cy="2581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087" y="2032684"/>
            <a:ext cx="11475035" cy="482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38250"/>
            <a:ext cx="114966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81125"/>
            <a:ext cx="115062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81125"/>
            <a:ext cx="10972800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04541"/>
            <a:ext cx="11186467" cy="44109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43163"/>
            <a:ext cx="60102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632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35" y="2516046"/>
            <a:ext cx="10972800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593608"/>
            <a:ext cx="10972800" cy="6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27" y="4702020"/>
            <a:ext cx="10972800" cy="6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36" y="5756432"/>
            <a:ext cx="10972800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9700"/>
            <a:ext cx="1097280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32850"/>
            <a:ext cx="10972800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92896"/>
            <a:ext cx="10972800" cy="6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94418"/>
            <a:ext cx="10972800" cy="6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09" y="4682873"/>
            <a:ext cx="10972800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59359"/>
            <a:ext cx="114966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8775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68760"/>
            <a:ext cx="108680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19" y="4460262"/>
            <a:ext cx="10972800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846" y="5517232"/>
            <a:ext cx="10972800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00" y="1389973"/>
            <a:ext cx="10972800" cy="6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93280"/>
            <a:ext cx="10972800" cy="6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49722"/>
            <a:ext cx="10972800" cy="6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276872"/>
            <a:ext cx="108204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0768"/>
            <a:ext cx="108394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2025-08-12T12:19:16Z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