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8" r:id="rId15"/>
    <p:sldId id="339" r:id="rId16"/>
    <p:sldId id="340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9900" y="2857500"/>
            <a:ext cx="6172200" cy="114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80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087" y="2276872"/>
            <a:ext cx="7810500" cy="3267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087" y="1455067"/>
            <a:ext cx="1162050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998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0362" y="1268760"/>
            <a:ext cx="639127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837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84784"/>
            <a:ext cx="11572875" cy="4600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562" y="4100222"/>
            <a:ext cx="11620500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562" y="5373216"/>
            <a:ext cx="1162050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018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40768"/>
            <a:ext cx="11687175" cy="457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412" y="1412776"/>
            <a:ext cx="1162050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28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7975" y="1340768"/>
            <a:ext cx="649605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833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642" y="5301208"/>
            <a:ext cx="1162050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43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56792"/>
            <a:ext cx="11563350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" y="1700808"/>
            <a:ext cx="11620500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175" y="2948094"/>
            <a:ext cx="11620500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257" y="4303030"/>
            <a:ext cx="11620500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5527166"/>
            <a:ext cx="1162050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873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95819"/>
            <a:ext cx="9096375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166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65275"/>
            <a:ext cx="1159192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749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14469"/>
            <a:ext cx="11553825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497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819275"/>
            <a:ext cx="11620500" cy="3219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1" y="1916832"/>
            <a:ext cx="11620500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" y="3138487"/>
            <a:ext cx="11620500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360142"/>
            <a:ext cx="1162050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360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17150"/>
            <a:ext cx="10287000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154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51374"/>
            <a:ext cx="1149667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112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97264"/>
            <a:ext cx="11572875" cy="553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6160343"/>
            <a:ext cx="1162050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268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551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159" y="1274434"/>
            <a:ext cx="11620500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694" y="2492896"/>
            <a:ext cx="11620500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472" y="3711358"/>
            <a:ext cx="11620500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340" y="4900770"/>
            <a:ext cx="11620500" cy="5810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687" y="6091299"/>
            <a:ext cx="1162050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440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2025-08-12T20:34:09Z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