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8" r:id="rId22"/>
    <p:sldId id="343" r:id="rId23"/>
    <p:sldId id="349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81325"/>
            <a:ext cx="67627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4864"/>
            <a:ext cx="114871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221088"/>
            <a:ext cx="114681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90675"/>
            <a:ext cx="117157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013176"/>
            <a:ext cx="4104456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92502"/>
            <a:ext cx="5688632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3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13" y="2132856"/>
            <a:ext cx="10873208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13" y="3068960"/>
            <a:ext cx="10873208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467" y="3945240"/>
            <a:ext cx="10873208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43" y="4861240"/>
            <a:ext cx="10873208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43" y="5757624"/>
            <a:ext cx="10873208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92" y="4007463"/>
            <a:ext cx="10873208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329" y="4972307"/>
            <a:ext cx="10873208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93" y="5820618"/>
            <a:ext cx="10873208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10873208" cy="63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7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68" y="1352343"/>
            <a:ext cx="10873208" cy="560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68" y="2132856"/>
            <a:ext cx="10873208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5" y="3012182"/>
            <a:ext cx="10873208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5" y="3936711"/>
            <a:ext cx="10873208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5" y="4816037"/>
            <a:ext cx="10873208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25" y="5744831"/>
            <a:ext cx="10873208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9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52676"/>
            <a:ext cx="10873208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32582"/>
            <a:ext cx="10873208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0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2087"/>
            <a:ext cx="10906125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21088"/>
            <a:ext cx="1008112" cy="9663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186477"/>
            <a:ext cx="1008112" cy="966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221088"/>
            <a:ext cx="1008112" cy="9663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202945"/>
            <a:ext cx="1008112" cy="9663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221088"/>
            <a:ext cx="1008112" cy="96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04864"/>
            <a:ext cx="4536504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13176"/>
            <a:ext cx="468052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473" y="5115564"/>
            <a:ext cx="1092517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2204864"/>
            <a:ext cx="59610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13176"/>
            <a:ext cx="9793088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78" y="5776777"/>
            <a:ext cx="5353966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2025-08-12T13:54:27Z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