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3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565" y="2791460"/>
            <a:ext cx="386207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00325"/>
            <a:ext cx="116395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41870" y="2512695"/>
            <a:ext cx="11017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9225"/>
            <a:ext cx="11258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850" y="368427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607"/>
            <a:ext cx="514350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1366520"/>
            <a:ext cx="11268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6195" y="267271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90320"/>
            <a:ext cx="11239500" cy="5493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5245" y="227647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1307465"/>
            <a:ext cx="1132522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745" y="2117090"/>
            <a:ext cx="10496550" cy="4752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356215" y="205867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1943100"/>
            <a:ext cx="112680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5245" y="424053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33220"/>
            <a:ext cx="111823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85595"/>
            <a:ext cx="115633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124075"/>
            <a:ext cx="80200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2575"/>
            <a:ext cx="11620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575" y="1552575"/>
            <a:ext cx="147066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750" y="3583940"/>
            <a:ext cx="147066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09725"/>
            <a:ext cx="115538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2715" y="16363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478280"/>
            <a:ext cx="116871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8900" y="141224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5430" y="5486400"/>
            <a:ext cx="149923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5645"/>
            <a:ext cx="117633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9850" y="3996690"/>
            <a:ext cx="235839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228090"/>
            <a:ext cx="115347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30" y="5018405"/>
            <a:ext cx="116109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7980" y="22669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4610" y="4176395"/>
            <a:ext cx="22078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9715" y="5921375"/>
            <a:ext cx="193357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