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2711450"/>
            <a:ext cx="38100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76425"/>
            <a:ext cx="112776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295" y="430720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1724025"/>
            <a:ext cx="802005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24025"/>
            <a:ext cx="112585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6840" y="262699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970" y="2157095"/>
            <a:ext cx="1063942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645" y="2133600"/>
            <a:ext cx="112680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3350" y="298196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2138045"/>
            <a:ext cx="636270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70" y="1595120"/>
            <a:ext cx="113252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3350" y="276225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95730"/>
            <a:ext cx="10763250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495" y="2528570"/>
            <a:ext cx="9858375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270" y="1757045"/>
            <a:ext cx="111728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9550" y="262699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62100"/>
            <a:ext cx="115633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8150" y="447865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95120"/>
            <a:ext cx="115633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14690" y="343852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2066925"/>
            <a:ext cx="115347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3730" y="206692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14475"/>
            <a:ext cx="115824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08275" y="15697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33525"/>
            <a:ext cx="115824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17105" y="153352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49070"/>
            <a:ext cx="11544300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430020"/>
            <a:ext cx="11515725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576070"/>
            <a:ext cx="1157287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2014-01-16T02:40:04Z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