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9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77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91" r:id="rId62"/>
    <p:sldId id="392" r:id="rId63"/>
    <p:sldId id="393" r:id="rId6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00175"/>
            <a:ext cx="115252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1308100"/>
            <a:ext cx="11363325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13081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250" y="33020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2809875"/>
            <a:ext cx="114776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14450"/>
            <a:ext cx="1148715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1720" y="2343785"/>
            <a:ext cx="18796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92295" y="3053080"/>
            <a:ext cx="22860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8520" y="4442460"/>
            <a:ext cx="16059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3830" y="5094605"/>
            <a:ext cx="16059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1975" y="5813425"/>
            <a:ext cx="16059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419350"/>
            <a:ext cx="114966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3190"/>
            <a:ext cx="115252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0175"/>
            <a:ext cx="115633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0795"/>
            <a:ext cx="1158240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5485" y="210756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5400"/>
            <a:ext cx="11506200" cy="54127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2954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27031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5400"/>
            <a:ext cx="11506200" cy="54127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13608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010" y="28257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9845"/>
            <a:ext cx="1150620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12998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180" y="34874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5" y="1483360"/>
            <a:ext cx="114871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5" y="3559810"/>
            <a:ext cx="85534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725" y="35598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022"/>
          <a:stretch/>
        </p:blipFill>
        <p:spPr>
          <a:xfrm>
            <a:off x="742315" y="1676400"/>
            <a:ext cx="9534525" cy="3048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1524000"/>
            <a:ext cx="115919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738" t="86978" r="46871"/>
          <a:stretch/>
        </p:blipFill>
        <p:spPr>
          <a:xfrm>
            <a:off x="5015880" y="908720"/>
            <a:ext cx="1944216" cy="4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1435"/>
            <a:ext cx="11677650" cy="536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" y="2014220"/>
            <a:ext cx="118395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100" y="27781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00200"/>
            <a:ext cx="1150620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455"/>
          <a:stretch/>
        </p:blipFill>
        <p:spPr>
          <a:xfrm>
            <a:off x="304800" y="1543050"/>
            <a:ext cx="11582400" cy="30380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2033270"/>
            <a:ext cx="90582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4363"/>
          <a:stretch/>
        </p:blipFill>
        <p:spPr>
          <a:xfrm>
            <a:off x="535940" y="1458937"/>
            <a:ext cx="11582400" cy="5898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103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548"/>
          <a:stretch/>
        </p:blipFill>
        <p:spPr>
          <a:xfrm>
            <a:off x="356870" y="2207121"/>
            <a:ext cx="11477625" cy="22299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555" y="2207121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1" y="3313510"/>
            <a:ext cx="11431954" cy="3511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0000"/>
          <a:stretch/>
        </p:blipFill>
        <p:spPr>
          <a:xfrm>
            <a:off x="439563" y="1234535"/>
            <a:ext cx="11282150" cy="2050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9895"/>
            <a:ext cx="116205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55" y="1425575"/>
            <a:ext cx="108870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" y="12757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1230" y="42900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90370"/>
            <a:ext cx="115157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957070"/>
            <a:ext cx="114585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745" y="25895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347470"/>
            <a:ext cx="114585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3474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37005"/>
            <a:ext cx="115157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1317625"/>
            <a:ext cx="11430000" cy="54317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3176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71320"/>
            <a:ext cx="116776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4950"/>
            <a:ext cx="114681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5500" y="57645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309370"/>
            <a:ext cx="116109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8265" y="18516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2255" y="48475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90775"/>
            <a:ext cx="11525250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740" y="37141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520825"/>
            <a:ext cx="116681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8710" y="22777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1652270"/>
            <a:ext cx="112299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16522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745" y="318325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453515"/>
            <a:ext cx="1145857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253490"/>
            <a:ext cx="1149667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0180"/>
            <a:ext cx="116205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532890"/>
            <a:ext cx="1155382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1501775"/>
            <a:ext cx="115347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" y="1345565"/>
            <a:ext cx="1124902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134556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635" y="21012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70" y="29521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85" y="383095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685" y="45116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685" y="53994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1514475"/>
            <a:ext cx="1147762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14554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635" y="22771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30143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39973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120" y="47205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2000250"/>
            <a:ext cx="110871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050" y="19373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535" y="27031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45" y="35439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35" y="43484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9250"/>
            <a:ext cx="115252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11605"/>
            <a:ext cx="115347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32020" y="21355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920" y="3735070"/>
            <a:ext cx="1483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830" y="4519930"/>
            <a:ext cx="1483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9710" y="4538980"/>
            <a:ext cx="1483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1760"/>
            <a:ext cx="11563350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43846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3350"/>
            <a:ext cx="115443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830" y="1402715"/>
            <a:ext cx="126492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18840" y="2178050"/>
            <a:ext cx="229425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4080" y="27787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3830" y="4243070"/>
            <a:ext cx="1264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52270"/>
            <a:ext cx="115157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8710" y="1529715"/>
            <a:ext cx="2051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320" y="2276475"/>
            <a:ext cx="2051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1530985"/>
            <a:ext cx="115347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2055" y="36664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00200"/>
            <a:ext cx="1161097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2530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05405" y="37325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57350"/>
            <a:ext cx="116109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2825" y="15214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780" y="3052445"/>
            <a:ext cx="12934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9880"/>
            <a:ext cx="1152525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5795" y="5281295"/>
            <a:ext cx="23710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535430"/>
            <a:ext cx="1151572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0970" y="1408430"/>
            <a:ext cx="7597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6175" y="2947670"/>
            <a:ext cx="53676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37640"/>
            <a:ext cx="11563350" cy="517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3770" y="2078990"/>
            <a:ext cx="6303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9595" y="3629025"/>
            <a:ext cx="6303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1943100"/>
            <a:ext cx="114776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84655"/>
            <a:ext cx="98774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" y="2409825"/>
            <a:ext cx="1109662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259905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628775"/>
            <a:ext cx="114966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1365250"/>
            <a:ext cx="116014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1790" y="4147185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2275" y="5151755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645"/>
            <a:ext cx="116205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00" y="156591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800" y="255778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800" y="355092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800" y="451485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3695"/>
            <a:ext cx="115443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595" y="155448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595" y="255270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595" y="3529330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595" y="4549775"/>
            <a:ext cx="116014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411605"/>
            <a:ext cx="1130617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21634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34385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75740"/>
            <a:ext cx="1101090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150" y="22301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050" y="35725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1416685"/>
            <a:ext cx="112871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14166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41478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