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</p:sldIdLst>
  <p:sldSz cx="12192000" cy="6858000"/>
  <p:notesSz cx="6858000" cy="9144000"/>
  <p:custDataLst>
    <p:tags r:id="rId5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321"/>
            <a:ext cx="11487150" cy="475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43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5" y="3789040"/>
            <a:ext cx="2376264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0152" y="4576119"/>
            <a:ext cx="3570464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52550"/>
            <a:ext cx="11639550" cy="415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1556792"/>
            <a:ext cx="288032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4727" y="2887881"/>
            <a:ext cx="2313601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8267" y="4253694"/>
            <a:ext cx="2313601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704975"/>
            <a:ext cx="1175385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38275"/>
            <a:ext cx="116205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00175"/>
            <a:ext cx="1158240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497" y="1283666"/>
            <a:ext cx="11327135" cy="5529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95412"/>
            <a:ext cx="1155382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06084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71600"/>
            <a:ext cx="11534775" cy="411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0582" y="5515003"/>
            <a:ext cx="9544050" cy="1114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40309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90637"/>
            <a:ext cx="1151572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55679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33500"/>
            <a:ext cx="114681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3350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7387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7337"/>
            <a:ext cx="116109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472801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7936"/>
            <a:ext cx="1171575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29309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49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093396"/>
            <a:ext cx="7010400" cy="1762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34076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1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19250"/>
            <a:ext cx="115062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664343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2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38287"/>
            <a:ext cx="115157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62880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15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28762"/>
            <a:ext cx="115443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62880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95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109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48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1168"/>
            <a:ext cx="116776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6948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620500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262662"/>
            <a:ext cx="902970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64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95440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84569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95864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754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33525"/>
            <a:ext cx="116205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768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857375"/>
            <a:ext cx="115062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85737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2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33512"/>
            <a:ext cx="1157287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62880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14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47812"/>
            <a:ext cx="115062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4781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2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6591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348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85875"/>
            <a:ext cx="115824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1277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51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7765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06896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9329" y="536074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46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97418"/>
            <a:ext cx="11013876" cy="544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184482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53086" y="399771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33967" y="5155183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304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08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886777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84569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947071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72408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800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59144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34888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95076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587371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131381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68696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5311999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416" y="586758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503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537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6591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1967801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55811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09054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3773451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429309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1424" y="4815173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1424" y="537075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62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136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485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9" y="1301899"/>
            <a:ext cx="266429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4847" y="1926932"/>
            <a:ext cx="1877218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356" y="3176998"/>
            <a:ext cx="1877218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4648" y="4392340"/>
            <a:ext cx="2099023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4000" y="4994223"/>
            <a:ext cx="3075976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8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49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1268760"/>
            <a:ext cx="2714625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9041" y="1905367"/>
            <a:ext cx="2490896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967" y="4336050"/>
            <a:ext cx="2066442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2746" y="4937933"/>
            <a:ext cx="1815902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8913" y="6164849"/>
            <a:ext cx="1677447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4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5" y="3164235"/>
            <a:ext cx="151216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4138" y="5571769"/>
            <a:ext cx="176403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163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3" y="1988840"/>
            <a:ext cx="180020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3615" y="3759767"/>
            <a:ext cx="1254633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398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0776"/>
            <a:ext cx="1163955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80194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14461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571750"/>
            <a:ext cx="1158240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5" y="3157537"/>
            <a:ext cx="1656184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287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00200"/>
            <a:ext cx="11610975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3462139"/>
            <a:ext cx="3789263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345" y="4110321"/>
            <a:ext cx="481161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080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476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412776"/>
            <a:ext cx="10297144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865" y="2060958"/>
            <a:ext cx="1869759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6346" y="3276300"/>
            <a:ext cx="10297144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439" y="3878184"/>
            <a:ext cx="2794289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4220" y="5105100"/>
            <a:ext cx="522186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85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23975"/>
            <a:ext cx="11572875" cy="421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564904"/>
            <a:ext cx="9649072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881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933575"/>
            <a:ext cx="1165860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325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9826"/>
            <a:ext cx="116967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4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538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492896"/>
            <a:ext cx="11547351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094780"/>
            <a:ext cx="11691367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708238"/>
            <a:ext cx="11691367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298547"/>
            <a:ext cx="11691367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900430"/>
            <a:ext cx="11691367" cy="542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513888"/>
            <a:ext cx="11691367" cy="5429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115772"/>
            <a:ext cx="11691367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85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505075"/>
            <a:ext cx="11649075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492896"/>
            <a:ext cx="11547351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094780"/>
            <a:ext cx="11691367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708238"/>
            <a:ext cx="11691367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442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182225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575" y="2564904"/>
            <a:ext cx="11401425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196465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36519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353675" cy="583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55679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52448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548061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828800"/>
            <a:ext cx="11610975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49289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54430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6591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02809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0</Words>
  <Application>Microsoft Office PowerPoint</Application>
  <PresentationFormat>宽屏</PresentationFormat>
  <Paragraphs>0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2026-02-23T02:10:07Z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