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36" r:id="rId2"/>
    <p:sldId id="302" r:id="rId3"/>
    <p:sldId id="324" r:id="rId4"/>
    <p:sldId id="338" r:id="rId5"/>
    <p:sldId id="325" r:id="rId6"/>
    <p:sldId id="339" r:id="rId7"/>
    <p:sldId id="326" r:id="rId8"/>
    <p:sldId id="327" r:id="rId9"/>
    <p:sldId id="328" r:id="rId10"/>
    <p:sldId id="329" r:id="rId11"/>
    <p:sldId id="330" r:id="rId12"/>
    <p:sldId id="332" r:id="rId13"/>
    <p:sldId id="331" r:id="rId14"/>
    <p:sldId id="333" r:id="rId15"/>
    <p:sldId id="334" r:id="rId16"/>
    <p:sldId id="335" r:id="rId17"/>
    <p:sldId id="337" r:id="rId18"/>
    <p:sldId id="340" r:id="rId19"/>
    <p:sldId id="341" r:id="rId20"/>
    <p:sldId id="342" r:id="rId21"/>
    <p:sldId id="343" r:id="rId22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3119437"/>
            <a:ext cx="10448925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0124"/>
            <a:ext cx="11017224" cy="555325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1199456" y="2204864"/>
            <a:ext cx="3744416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6801602" y="4172561"/>
            <a:ext cx="4839013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9408368" y="5144834"/>
            <a:ext cx="2151225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44325" cy="481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1919536" y="1412776"/>
            <a:ext cx="4176464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9840415" y="2466072"/>
            <a:ext cx="2089225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383899" y="3484644"/>
            <a:ext cx="2327725" cy="767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2270572" y="4549515"/>
            <a:ext cx="5625628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458575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970" y="2204864"/>
            <a:ext cx="11649075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6825"/>
            <a:ext cx="11696700" cy="5591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9264352" y="1266825"/>
            <a:ext cx="2520280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884281" y="4241519"/>
            <a:ext cx="2520280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7030438" y="5236942"/>
            <a:ext cx="2520280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677650" cy="4000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3071664" y="2996952"/>
            <a:ext cx="2592288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7972875" y="3946076"/>
            <a:ext cx="2448272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09700"/>
            <a:ext cx="11639550" cy="4038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5519936" y="1628800"/>
            <a:ext cx="3240360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2799885" y="4730815"/>
            <a:ext cx="2576035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576387"/>
            <a:ext cx="1175385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9237" y="2247900"/>
            <a:ext cx="9153525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53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87175" cy="450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5447928" y="3501008"/>
            <a:ext cx="3024336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5922490" y="5306659"/>
            <a:ext cx="3024336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493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20525" cy="5305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3359696" y="1268760"/>
            <a:ext cx="3456384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3683786" y="3062836"/>
            <a:ext cx="3852373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8688288" y="4000385"/>
            <a:ext cx="3165228" cy="767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9192344" y="5817610"/>
            <a:ext cx="2684322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251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332656"/>
            <a:ext cx="10729192" cy="6856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1135" y="1340768"/>
            <a:ext cx="10229850" cy="5381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7210" y="4002757"/>
            <a:ext cx="923925" cy="151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58625" cy="441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9192344" y="1340768"/>
            <a:ext cx="2304256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2965164" y="4037669"/>
            <a:ext cx="2410755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4979159" y="4975218"/>
            <a:ext cx="2845033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501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238250"/>
            <a:ext cx="11677650" cy="438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9192344" y="4941168"/>
            <a:ext cx="2376264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428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80" y="2276872"/>
            <a:ext cx="10134600" cy="2124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780928"/>
            <a:ext cx="923925" cy="151447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819275"/>
            <a:ext cx="11029950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2050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20475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147" y="1973610"/>
            <a:ext cx="11772900" cy="4619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t="541" r="33333"/>
          <a:stretch/>
        </p:blipFill>
        <p:spPr>
          <a:xfrm>
            <a:off x="1847528" y="5013176"/>
            <a:ext cx="2736304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174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131700"/>
            <a:ext cx="11734800" cy="2733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t="541" r="33333"/>
          <a:stretch/>
        </p:blipFill>
        <p:spPr>
          <a:xfrm>
            <a:off x="4007768" y="1412776"/>
            <a:ext cx="2592288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t="541" r="33333"/>
          <a:stretch/>
        </p:blipFill>
        <p:spPr>
          <a:xfrm>
            <a:off x="5686096" y="3241576"/>
            <a:ext cx="6254905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890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581150"/>
            <a:ext cx="11734800" cy="3695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1559496" y="2564904"/>
            <a:ext cx="2880320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934462" y="4532600"/>
            <a:ext cx="3649369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089232" cy="52844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6744072" y="4077072"/>
            <a:ext cx="4752528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3283242" y="5836424"/>
            <a:ext cx="2884766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72900" cy="5324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9264352" y="2204864"/>
            <a:ext cx="2664296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5942416" y="4033664"/>
            <a:ext cx="4258039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2026-02-23T04:09:15Z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