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8" r:id="rId2"/>
    <p:sldId id="302" r:id="rId3"/>
    <p:sldId id="325" r:id="rId4"/>
    <p:sldId id="324" r:id="rId5"/>
    <p:sldId id="326" r:id="rId6"/>
    <p:sldId id="327" r:id="rId7"/>
    <p:sldId id="329" r:id="rId8"/>
    <p:sldId id="330" r:id="rId9"/>
    <p:sldId id="331" r:id="rId10"/>
    <p:sldId id="336" r:id="rId11"/>
    <p:sldId id="337" r:id="rId12"/>
    <p:sldId id="338" r:id="rId13"/>
    <p:sldId id="332" r:id="rId14"/>
    <p:sldId id="333" r:id="rId15"/>
    <p:sldId id="334" r:id="rId16"/>
    <p:sldId id="335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3095625"/>
            <a:ext cx="104489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271464" y="1418671"/>
            <a:ext cx="158417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693257" y="3374793"/>
            <a:ext cx="129537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22340" y="4312343"/>
            <a:ext cx="166920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01" y="3188543"/>
            <a:ext cx="11544300" cy="3552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5447928" y="1268760"/>
            <a:ext cx="396044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9408368" y="3132284"/>
            <a:ext cx="2280212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6410524" y="5065256"/>
            <a:ext cx="371792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52587"/>
            <a:ext cx="1183005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063552" y="2661649"/>
            <a:ext cx="237626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585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6967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19237"/>
            <a:ext cx="1169670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439816" y="2492896"/>
            <a:ext cx="331236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159602" y="4553190"/>
            <a:ext cx="3432341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655840" y="1459850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195272" y="4793359"/>
            <a:ext cx="278104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130752" y="1484784"/>
            <a:ext cx="313360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866690" y="4725695"/>
            <a:ext cx="877392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0670"/>
            <a:ext cx="11017224" cy="54906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503712" y="1230855"/>
            <a:ext cx="345638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156471" y="4124526"/>
            <a:ext cx="345638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068451" y="5062076"/>
            <a:ext cx="345638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71625"/>
            <a:ext cx="118014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77625" cy="733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929757"/>
            <a:ext cx="10441160" cy="4883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200275"/>
            <a:ext cx="104013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0622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991544" y="3525792"/>
            <a:ext cx="266429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156010" y="4521215"/>
            <a:ext cx="359617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472264" y="1425126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402815" y="4422969"/>
            <a:ext cx="355190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83432" y="2276872"/>
            <a:ext cx="381642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06581" y="4232993"/>
            <a:ext cx="2425123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451260" y="5228415"/>
            <a:ext cx="294899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47812"/>
            <a:ext cx="1173480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519936" y="3573016"/>
            <a:ext cx="331236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674984" y="4498991"/>
            <a:ext cx="250113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95437"/>
            <a:ext cx="1165860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439816" y="2445626"/>
            <a:ext cx="417646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973610"/>
            <a:ext cx="9721080" cy="45944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1631504" y="3429000"/>
            <a:ext cx="129614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5509022" y="5037881"/>
            <a:ext cx="202713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55440" y="1358237"/>
            <a:ext cx="360040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784909" y="3268060"/>
            <a:ext cx="1759363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750184" y="4217184"/>
            <a:ext cx="3090232" cy="7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1424" y="4293096"/>
            <a:ext cx="1099147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1424" y="5253794"/>
            <a:ext cx="1099147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09725"/>
            <a:ext cx="11763375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04827" y="3645024"/>
            <a:ext cx="1099147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04827" y="4605722"/>
            <a:ext cx="1099147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43062"/>
            <a:ext cx="1173480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1424" y="3573016"/>
            <a:ext cx="1099147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1424" y="4533714"/>
            <a:ext cx="1099147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05025"/>
            <a:ext cx="116490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29059" y="3985625"/>
            <a:ext cx="1099147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33248" cy="54348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199456" y="5157192"/>
            <a:ext cx="230425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2026-02-23T03:37:42Z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