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63563"/>
            <a:ext cx="114871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077072"/>
            <a:ext cx="309634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2893" y="5940596"/>
            <a:ext cx="212941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1125"/>
            <a:ext cx="115824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7" y="1556792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212" y="3455040"/>
            <a:ext cx="185072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306" y="4195820"/>
            <a:ext cx="228211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967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849341"/>
            <a:ext cx="36004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461"/>
            <a:ext cx="115824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340" y="1340768"/>
            <a:ext cx="115443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300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4502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09700"/>
            <a:ext cx="108870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2795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4477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76375"/>
            <a:ext cx="114871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288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935" y="3080273"/>
            <a:ext cx="9601200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28445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402"/>
            <a:ext cx="115824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1410"/>
            <a:ext cx="11377264" cy="55719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12413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81200"/>
            <a:ext cx="116205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90687"/>
            <a:ext cx="117157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66937"/>
            <a:ext cx="115252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76387"/>
            <a:ext cx="114871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7281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71625"/>
            <a:ext cx="115443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4613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3037"/>
            <a:ext cx="115633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6205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9054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9202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532"/>
            <a:ext cx="116395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54" y="3832448"/>
            <a:ext cx="116967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05000"/>
            <a:ext cx="116871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3102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9832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524125"/>
            <a:ext cx="99631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2412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6350"/>
            <a:ext cx="115443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9374" cy="43361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13" y="5600604"/>
            <a:ext cx="11522036" cy="12686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317139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3119" y="49770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19250"/>
            <a:ext cx="116586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61925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3407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6318" y="557710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885"/>
            <a:ext cx="115728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81275"/>
            <a:ext cx="115347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4885"/>
            <a:ext cx="114681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9895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4296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31012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87728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49073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33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6876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189379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49567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07441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67629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88006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44722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819400"/>
            <a:ext cx="10963275" cy="121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6874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3590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014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19212"/>
            <a:ext cx="1155382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5" y="1988840"/>
            <a:ext cx="244827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224" y="2567574"/>
            <a:ext cx="297703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060848"/>
            <a:ext cx="156795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114" y="2710553"/>
            <a:ext cx="156795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556" y="3889648"/>
            <a:ext cx="261666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113" y="4503258"/>
            <a:ext cx="2262791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8681" y="5104836"/>
            <a:ext cx="263141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3025"/>
            <a:ext cx="1164907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325132"/>
            <a:ext cx="295232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9518" y="2564385"/>
            <a:ext cx="198101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3886" y="3767543"/>
            <a:ext cx="240014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2773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7645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1" y="3140968"/>
            <a:ext cx="16561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356" y="3694421"/>
            <a:ext cx="114154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2075"/>
            <a:ext cx="115824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385957"/>
            <a:ext cx="16561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073" y="2589115"/>
            <a:ext cx="117274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231" y="4381820"/>
            <a:ext cx="222584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319" y="4437112"/>
            <a:ext cx="579601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519" y="5038691"/>
            <a:ext cx="1105381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99" y="5640270"/>
            <a:ext cx="312746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60" y="3687663"/>
            <a:ext cx="11487150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564904"/>
            <a:ext cx="1008112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7622" y="4273388"/>
            <a:ext cx="1032918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22" y="4862935"/>
            <a:ext cx="214984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7177"/>
            <a:ext cx="115538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564904"/>
            <a:ext cx="799288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5029" y="4879841"/>
            <a:ext cx="1034415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273" y="5458575"/>
            <a:ext cx="830707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461"/>
            <a:ext cx="115728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6119"/>
            <a:ext cx="116776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221088"/>
            <a:ext cx="303669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344" y="4811397"/>
            <a:ext cx="1155565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344" y="5413280"/>
            <a:ext cx="1155565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344" y="5992014"/>
            <a:ext cx="1155565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45" y="1484784"/>
            <a:ext cx="11555657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45" y="2086668"/>
            <a:ext cx="1155565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45" y="2700126"/>
            <a:ext cx="1155565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45" y="3290435"/>
            <a:ext cx="11555657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45" y="3869169"/>
            <a:ext cx="11555657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45" y="4459478"/>
            <a:ext cx="11555657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45" y="5038212"/>
            <a:ext cx="11555657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45" y="5605371"/>
            <a:ext cx="1155565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57387"/>
            <a:ext cx="115824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43" y="1950262"/>
            <a:ext cx="11555657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43" y="2552146"/>
            <a:ext cx="1155565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0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7439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690" y="4283993"/>
            <a:ext cx="942975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9888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6165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3405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4939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52550"/>
            <a:ext cx="112299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6205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543175"/>
            <a:ext cx="113919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4895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