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00375"/>
            <a:ext cx="90106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34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965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09700"/>
            <a:ext cx="109632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4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556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982325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277195"/>
            <a:ext cx="2952328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192" y="4703787"/>
            <a:ext cx="1103947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1412776"/>
            <a:ext cx="3528392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6728" y="3831885"/>
            <a:ext cx="3333288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7250" y="4792584"/>
            <a:ext cx="190292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9160"/>
            <a:ext cx="110204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266169"/>
            <a:ext cx="367240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0526" y="3685277"/>
            <a:ext cx="2155794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798" y="5259434"/>
            <a:ext cx="370380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8439"/>
            <a:ext cx="110871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632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373216"/>
            <a:ext cx="95916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