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3076575"/>
            <a:ext cx="83439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09687"/>
            <a:ext cx="118110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3538" y="472302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8262"/>
            <a:ext cx="11706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0162"/>
            <a:ext cx="10668694" cy="556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56581"/>
            <a:ext cx="104584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763375" cy="434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-9333" r="22917"/>
          <a:stretch/>
        </p:blipFill>
        <p:spPr>
          <a:xfrm>
            <a:off x="911424" y="2204864"/>
            <a:ext cx="2664296" cy="843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-9333" r="22917"/>
          <a:stretch/>
        </p:blipFill>
        <p:spPr>
          <a:xfrm>
            <a:off x="3654624" y="4936490"/>
            <a:ext cx="3305472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776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911424" y="2132856"/>
            <a:ext cx="3240360" cy="843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922999" y="4910780"/>
            <a:ext cx="3240360" cy="843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946148" y="5813606"/>
            <a:ext cx="3637684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81225"/>
            <a:ext cx="116490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9527704" y="2060848"/>
            <a:ext cx="2040904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43075"/>
            <a:ext cx="116586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4943872" y="3413974"/>
            <a:ext cx="3816424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20810"/>
            <a:ext cx="10729192" cy="5676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4223792" y="1628800"/>
            <a:ext cx="3096344" cy="843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1821378" y="3272405"/>
            <a:ext cx="2690446" cy="843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9333" r="22917"/>
          <a:stretch/>
        </p:blipFill>
        <p:spPr>
          <a:xfrm>
            <a:off x="5659053" y="4962309"/>
            <a:ext cx="2597187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348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1127448" y="4149080"/>
            <a:ext cx="1728192" cy="843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6891641" y="5051905"/>
            <a:ext cx="1728192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509120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256" y="5134153"/>
            <a:ext cx="214755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371" y="5793910"/>
            <a:ext cx="1958462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4925"/>
            <a:ext cx="116490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5735960" y="2060848"/>
            <a:ext cx="1800200" cy="843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1210258" y="3854924"/>
            <a:ext cx="3085541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6937"/>
            <a:ext cx="117062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2927648" y="3847529"/>
            <a:ext cx="1728192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76462"/>
            <a:ext cx="116300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176462"/>
            <a:ext cx="13681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3632" y="2813070"/>
            <a:ext cx="25863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579" y="4097860"/>
            <a:ext cx="181566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916832"/>
            <a:ext cx="309634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41" y="3213196"/>
            <a:ext cx="260386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471" y="3872953"/>
            <a:ext cx="2390289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5589" y="4521135"/>
            <a:ext cx="1516516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072" y="5180892"/>
            <a:ext cx="2189071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313" y="5829075"/>
            <a:ext cx="218907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814637"/>
            <a:ext cx="115252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814637"/>
            <a:ext cx="309634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90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77272"/>
            <a:ext cx="107918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3283297"/>
            <a:ext cx="216024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0243" y="3931479"/>
            <a:ext cx="216024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570" y="4602811"/>
            <a:ext cx="199207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722" y="5274142"/>
            <a:ext cx="2724398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9854" y="5852876"/>
            <a:ext cx="378815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1055440" y="4437112"/>
            <a:ext cx="80962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941168"/>
            <a:ext cx="432048" cy="513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0857"/>
            <a:ext cx="10907960" cy="55425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809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2026-02-23T02:58:17Z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