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3043237"/>
            <a:ext cx="75723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58007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66875"/>
            <a:ext cx="113442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24075"/>
            <a:ext cx="113919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52523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060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85925"/>
            <a:ext cx="11258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14475"/>
            <a:ext cx="113157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02911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71637"/>
            <a:ext cx="105537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53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805264"/>
            <a:ext cx="12241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395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3162748"/>
            <a:ext cx="33843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76154" y="4991548"/>
            <a:ext cx="291639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5013176"/>
            <a:ext cx="288032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1340768"/>
            <a:ext cx="46085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72526" y="3157994"/>
            <a:ext cx="316769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8708" y="4986794"/>
            <a:ext cx="392381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725275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528048" y="1266825"/>
            <a:ext cx="532859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45547" y="4044749"/>
            <a:ext cx="207053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3" y="3140968"/>
            <a:ext cx="116776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199456" y="3068960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941168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