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6" r:id="rId4"/>
    <p:sldId id="325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38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975" y="3076575"/>
            <a:ext cx="42100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014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754" y="918658"/>
            <a:ext cx="10744894" cy="5678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212"/>
            <a:ext cx="115824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2132856"/>
            <a:ext cx="1168603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2966233"/>
            <a:ext cx="1168603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3880633"/>
            <a:ext cx="11686034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4737160"/>
            <a:ext cx="11686034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5605261"/>
            <a:ext cx="1168603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04925"/>
            <a:ext cx="1177290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96416" y="1412776"/>
            <a:ext cx="1168603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96416" y="2246153"/>
            <a:ext cx="1168603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96416" y="3160553"/>
            <a:ext cx="11686034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96416" y="4017080"/>
            <a:ext cx="11686034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96416" y="4885181"/>
            <a:ext cx="1168603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1340768"/>
            <a:ext cx="1168603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2174145"/>
            <a:ext cx="1168603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3088545"/>
            <a:ext cx="11686034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3945072"/>
            <a:ext cx="11686034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4813173"/>
            <a:ext cx="11686034" cy="767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5715998"/>
            <a:ext cx="1168603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014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72" y="1870018"/>
            <a:ext cx="11404168" cy="49433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602128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90650"/>
            <a:ext cx="116871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3094" y="46316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52562"/>
            <a:ext cx="115824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2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88640"/>
            <a:ext cx="8496944" cy="642992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85887"/>
            <a:ext cx="116014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1952" y="465313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2920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00187"/>
            <a:ext cx="116681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76243" y="452748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30120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19237"/>
            <a:ext cx="116109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454161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1251"/>
            <a:ext cx="117157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92138"/>
            <a:ext cx="116395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846537"/>
            <a:ext cx="1152525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7" y="332656"/>
            <a:ext cx="10169717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749617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39616" y="3412633"/>
            <a:ext cx="396044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854956" y="4327033"/>
            <a:ext cx="4113251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74338" y="5160411"/>
            <a:ext cx="544522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62125"/>
            <a:ext cx="116967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429000"/>
            <a:ext cx="165618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3694" y="4320251"/>
            <a:ext cx="5466362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57362"/>
            <a:ext cx="117443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428999"/>
            <a:ext cx="4824536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2026-02-23T05:00:44Z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