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3052762"/>
            <a:ext cx="10982325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9826"/>
            <a:ext cx="11125200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14096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67977" y="601149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96625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508518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04900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314096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001375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83543"/>
            <a:ext cx="10944225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604962"/>
            <a:ext cx="1102995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53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944225" cy="551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5157192"/>
            <a:ext cx="3312368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462087"/>
            <a:ext cx="11049000" cy="3933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1772816"/>
            <a:ext cx="3096344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10710" y="3798385"/>
            <a:ext cx="2809790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614487"/>
            <a:ext cx="11068050" cy="3629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3952" y="1700808"/>
            <a:ext cx="3672408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70139" y="3610631"/>
            <a:ext cx="2759886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020425" cy="4791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5508526"/>
            <a:ext cx="2448272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643062"/>
            <a:ext cx="11029950" cy="3571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1643062"/>
            <a:ext cx="3960440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4144" y="3552884"/>
            <a:ext cx="3318040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500187"/>
            <a:ext cx="11049000" cy="3857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2805683"/>
            <a:ext cx="3096344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51264" y="3754807"/>
            <a:ext cx="1985296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693"/>
            <a:ext cx="11020425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2261"/>
            <a:ext cx="11029950" cy="159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140968"/>
            <a:ext cx="11001375" cy="2686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43672" y="3107019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2026-02-23T01:12:59Z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