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1482511" cy="193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78232" cy="568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25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236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1587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801200" cy="562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5517232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581128"/>
            <a:ext cx="136815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6991" y="556664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509120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2848" y="5168877"/>
            <a:ext cx="254154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975" y="5851783"/>
            <a:ext cx="198684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7325"/>
            <a:ext cx="117824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129614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47887"/>
            <a:ext cx="108013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147887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288" y="2830794"/>
            <a:ext cx="235767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481" y="3490551"/>
            <a:ext cx="152552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248" y="4185032"/>
            <a:ext cx="17974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3" y="2564904"/>
            <a:ext cx="2787899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921" y="3965441"/>
            <a:ext cx="19670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518" y="4636773"/>
            <a:ext cx="317057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425" y="5296530"/>
            <a:ext cx="263167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556792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318" y="2228124"/>
            <a:ext cx="204849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8868" y="2899456"/>
            <a:ext cx="183102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084" y="3605511"/>
            <a:ext cx="228489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591" y="4276843"/>
            <a:ext cx="201233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892" y="5619506"/>
            <a:ext cx="138885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7850"/>
            <a:ext cx="1159192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61048"/>
            <a:ext cx="302433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7252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11824" y="1269826"/>
            <a:ext cx="41764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56644" y="4232945"/>
            <a:ext cx="453550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6725" y="5239942"/>
            <a:ext cx="453550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90737"/>
            <a:ext cx="11658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