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5" y="3143250"/>
            <a:ext cx="676275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443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586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14908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051905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952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27454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15422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075617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95071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97155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132856"/>
            <a:ext cx="10515600" cy="442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135832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03665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842301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823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27966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21263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90254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92111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124075"/>
            <a:ext cx="1132522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13241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030667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0344472" y="3140968"/>
            <a:ext cx="158417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050000" y="4055368"/>
            <a:ext cx="9078447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528048" y="4981343"/>
            <a:ext cx="5359751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83775" y="5884168"/>
            <a:ext cx="3096002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647825"/>
            <a:ext cx="1116330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4652335"/>
            <a:ext cx="1944216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079776" y="3955431"/>
            <a:ext cx="612068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660666" y="5865254"/>
            <a:ext cx="9619909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9574"/>
            <a:ext cx="10657184" cy="554380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359696" y="1988840"/>
            <a:ext cx="792088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588769" y="2845366"/>
            <a:ext cx="2202975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90662"/>
            <a:ext cx="11630025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1556792"/>
            <a:ext cx="194421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6808" y="2193400"/>
            <a:ext cx="2423567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1188" y="3628660"/>
            <a:ext cx="2423567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8591" y="4276842"/>
            <a:ext cx="2221226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429000"/>
            <a:ext cx="216024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1387" y="4667491"/>
            <a:ext cx="216024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95475"/>
            <a:ext cx="11553825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892134"/>
            <a:ext cx="266429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7372" y="2494018"/>
            <a:ext cx="2484772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9580" y="3130625"/>
            <a:ext cx="2258508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5215" y="3778808"/>
            <a:ext cx="1071105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6754" y="4415416"/>
            <a:ext cx="150515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3429000"/>
            <a:ext cx="223224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988" y="4725365"/>
            <a:ext cx="2423003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219325"/>
            <a:ext cx="11639550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206970"/>
            <a:ext cx="367240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5089" y="3457036"/>
            <a:ext cx="238705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62087"/>
            <a:ext cx="118300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2026-02-23T09:12:25Z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