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3119437"/>
            <a:ext cx="827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449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5302" y="579379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98" y="1340768"/>
            <a:ext cx="11753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689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5181"/>
          <a:stretch/>
        </p:blipFill>
        <p:spPr>
          <a:xfrm>
            <a:off x="335360" y="5805264"/>
            <a:ext cx="7324725" cy="7257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7633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0212"/>
            <a:ext cx="117443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6299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6776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4005064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38300"/>
            <a:ext cx="116776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943872" y="1638300"/>
            <a:ext cx="23018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42656" y="3501824"/>
            <a:ext cx="318193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633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03712" y="1302593"/>
            <a:ext cx="14401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18516" y="5087515"/>
            <a:ext cx="313752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8014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15680" y="1326976"/>
            <a:ext cx="360040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46901" y="2287674"/>
            <a:ext cx="236146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95761" y="6061020"/>
            <a:ext cx="266819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4012"/>
            <a:ext cx="117729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552384" y="2564904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95056" y="4463152"/>
            <a:ext cx="315287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442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437112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215" y="5050571"/>
            <a:ext cx="208823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982" y="5664029"/>
            <a:ext cx="129091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47728" y="4149080"/>
            <a:ext cx="187220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513408" y="6024179"/>
            <a:ext cx="336656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52537"/>
            <a:ext cx="117348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16280" y="2060848"/>
            <a:ext cx="29523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56118" y="3044696"/>
            <a:ext cx="29523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14487"/>
            <a:ext cx="116871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087888" y="1614487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852737"/>
            <a:ext cx="1078230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852737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4624" y="3489345"/>
            <a:ext cx="184716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708920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214" y="3299229"/>
            <a:ext cx="196069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666" y="4630318"/>
            <a:ext cx="22135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19325"/>
            <a:ext cx="116967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216311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0939" y="2852919"/>
            <a:ext cx="116148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6119" y="3454803"/>
            <a:ext cx="153823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20" y="4056687"/>
            <a:ext cx="153823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9287"/>
            <a:ext cx="116014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789040"/>
            <a:ext cx="280831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52612"/>
            <a:ext cx="116586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852612"/>
            <a:ext cx="302433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4567" y="2454496"/>
            <a:ext cx="245717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2329" y="3067954"/>
            <a:ext cx="2191743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352" y="3785585"/>
            <a:ext cx="271994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09" y="4468491"/>
            <a:ext cx="16304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5229200"/>
            <a:ext cx="80676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1967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