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3000375"/>
            <a:ext cx="90106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71700"/>
            <a:ext cx="110490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76400"/>
            <a:ext cx="109918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870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7337"/>
            <a:ext cx="110394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74931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614" y="920938"/>
            <a:ext cx="10618018" cy="56764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7008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297144" cy="55954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84482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24025"/>
            <a:ext cx="11068050" cy="34099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7787"/>
            <a:ext cx="11020425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363811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2855" y="4014414"/>
            <a:ext cx="295232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1090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76872"/>
            <a:ext cx="338437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9441" y="3156548"/>
            <a:ext cx="3384376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421" y="4915900"/>
            <a:ext cx="303892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43175"/>
            <a:ext cx="10397232" cy="541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156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99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14450"/>
            <a:ext cx="11087100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805264"/>
            <a:ext cx="109918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