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7825" y="2462212"/>
            <a:ext cx="8896350" cy="1933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58525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57301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3001" y="5239770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6933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128712"/>
            <a:ext cx="9144000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105273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8672" y="2592169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38120" y="4235774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147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6812" y="1104900"/>
            <a:ext cx="9858375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1119809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269396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4256548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99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4925" y="1076325"/>
            <a:ext cx="9582150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1076325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2615758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4189915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7944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1162" y="1033462"/>
            <a:ext cx="8829675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1050931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79576" y="269453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6190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1575" y="1900237"/>
            <a:ext cx="9848850" cy="3057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177281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3474294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753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96625" cy="4857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7928" y="4653136"/>
            <a:ext cx="2520280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15169"/>
            <a:ext cx="11058525" cy="5210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048" y="1484784"/>
            <a:ext cx="3240360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96686" y="3348308"/>
            <a:ext cx="2813223" cy="695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10954" y="5119234"/>
            <a:ext cx="2813223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170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2652712"/>
            <a:ext cx="11077575" cy="1552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048" y="2666176"/>
            <a:ext cx="3672408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439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20425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826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79351"/>
            <a:ext cx="11077575" cy="553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4068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68050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822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106150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0918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44250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789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2026-02-23T01:01:10Z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