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0" r:id="rId58"/>
    <p:sldId id="381" r:id="rId59"/>
    <p:sldId id="382" r:id="rId60"/>
    <p:sldId id="383" r:id="rId61"/>
  </p:sldIdLst>
  <p:sldSz cx="12192000" cy="6858000"/>
  <p:notesSz cx="6858000" cy="9144000"/>
  <p:custDataLst>
    <p:tags r:id="rId6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6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72850" cy="472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82400" cy="116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780928"/>
            <a:ext cx="11630025" cy="2971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4653136"/>
            <a:ext cx="1440160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74580" y="4340619"/>
            <a:ext cx="1440160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814512"/>
            <a:ext cx="1161097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457933"/>
            <a:ext cx="165618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68387" y="2207867"/>
            <a:ext cx="165618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54655" y="2520383"/>
            <a:ext cx="165618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34775" cy="3133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52481"/>
          <a:stretch/>
        </p:blipFill>
        <p:spPr>
          <a:xfrm>
            <a:off x="263352" y="4581128"/>
            <a:ext cx="11534775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62062"/>
            <a:ext cx="1168717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85875"/>
            <a:ext cx="1170622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885950"/>
            <a:ext cx="1177290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16832"/>
            <a:ext cx="9572625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91683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57325"/>
            <a:ext cx="1152525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62880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71625"/>
            <a:ext cx="1152525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4594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90675"/>
            <a:ext cx="1163002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472801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72816"/>
            <a:ext cx="7839075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772816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95425"/>
            <a:ext cx="1151572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62880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42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955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4913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00162"/>
            <a:ext cx="1166812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1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0622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159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060848"/>
            <a:ext cx="11649075" cy="117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091" y="3501008"/>
            <a:ext cx="5695950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9529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22201"/>
            <a:ext cx="11534775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222201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501869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488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5900"/>
            <a:ext cx="1155382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700808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694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00200"/>
            <a:ext cx="115062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626243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2649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38287"/>
            <a:ext cx="114776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700808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75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29652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412776"/>
            <a:ext cx="1224136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1507263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90322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768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236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789040"/>
            <a:ext cx="11591925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2117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14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062162"/>
            <a:ext cx="1159192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780928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2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09712"/>
            <a:ext cx="1146810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0971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348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495550"/>
            <a:ext cx="11582400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50389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7514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09712"/>
            <a:ext cx="1151572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529631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46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85925"/>
            <a:ext cx="116014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84482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304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923134"/>
            <a:ext cx="11649075" cy="1162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20336" y="3176125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087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2527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060848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94815" y="5290185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724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328737"/>
            <a:ext cx="1075372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32873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81729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63691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00435" y="4593033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800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43050"/>
            <a:ext cx="1155382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59144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9192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50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62464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136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933056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592813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781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325225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6591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1956226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2523385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808175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445635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5092965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1424" y="5706423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1424" y="6319881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4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85912"/>
            <a:ext cx="110775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632391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88245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519065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144098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479228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163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510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5157192"/>
            <a:ext cx="3168352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9996" y="5816949"/>
            <a:ext cx="3168352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398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891" y="3212976"/>
            <a:ext cx="11563350" cy="2505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0177" y="1372372"/>
            <a:ext cx="2304256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83539" y="1962681"/>
            <a:ext cx="2017117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4541" y="3259046"/>
            <a:ext cx="2843587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66851" y="4555411"/>
            <a:ext cx="2145774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287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25648"/>
            <a:ext cx="10945216" cy="558772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3501008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520248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441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2060848"/>
            <a:ext cx="2952328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0764" y="2732179"/>
            <a:ext cx="2423788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1589" y="3993819"/>
            <a:ext cx="2132523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90829" y="4665150"/>
            <a:ext cx="2132523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080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512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9" y="3923022"/>
            <a:ext cx="144016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8500" y="5230961"/>
            <a:ext cx="1695132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2449" y="5867568"/>
            <a:ext cx="1247847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85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3714"/>
            <a:ext cx="11449272" cy="55696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417" y="3140968"/>
            <a:ext cx="1944216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6554" y="5050791"/>
            <a:ext cx="1458078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881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7564"/>
            <a:ext cx="11658600" cy="445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5262339"/>
            <a:ext cx="6408712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325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537670"/>
            <a:ext cx="11563350" cy="1771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4112" y="1335088"/>
            <a:ext cx="4680520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059" y="1994845"/>
            <a:ext cx="2252605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2132" y="3904667"/>
            <a:ext cx="3592500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080" y="4483402"/>
            <a:ext cx="4187807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42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504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1351782"/>
            <a:ext cx="4104456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6294" y="3898212"/>
            <a:ext cx="4689866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856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205037"/>
            <a:ext cx="11582400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442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23987"/>
            <a:ext cx="11591925" cy="4010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544" y="5517232"/>
            <a:ext cx="10172700" cy="123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907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440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1988840"/>
            <a:ext cx="292239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625448"/>
            <a:ext cx="11827245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238906"/>
            <a:ext cx="11827245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898663"/>
            <a:ext cx="11827245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535270"/>
            <a:ext cx="11827245" cy="5429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5171878"/>
            <a:ext cx="11827245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170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44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412776"/>
            <a:ext cx="11827245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026234"/>
            <a:ext cx="11827245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685991"/>
            <a:ext cx="11827245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322598"/>
            <a:ext cx="11827245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959206"/>
            <a:ext cx="11827245" cy="5429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584239"/>
            <a:ext cx="11827245" cy="5429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5220847"/>
            <a:ext cx="11827245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409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9877425" cy="2381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789040"/>
            <a:ext cx="10372725" cy="1209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191683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861379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471737"/>
            <a:ext cx="11582400" cy="1914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838" y="2586146"/>
            <a:ext cx="11827245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838" y="3199604"/>
            <a:ext cx="11827245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838" y="3859361"/>
            <a:ext cx="11827245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163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976312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132856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01953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020127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55679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048865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56335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8478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984915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60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6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2026-02-23T02:33:24Z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