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3086100"/>
            <a:ext cx="831532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4907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99695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37024"/>
            <a:ext cx="10873208" cy="54763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364502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491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20486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55203"/>
            <a:ext cx="11089232" cy="5558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5837"/>
            <a:ext cx="11521280" cy="5577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736305"/>
            <a:ext cx="1656184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29342" y="5310461"/>
            <a:ext cx="2002762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556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991544" y="1251505"/>
            <a:ext cx="2808312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7119129" y="2837237"/>
            <a:ext cx="2073215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033529" y="3635890"/>
            <a:ext cx="2670983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6980233" y="4446117"/>
            <a:ext cx="1636047" cy="767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091403" y="5256344"/>
            <a:ext cx="3189173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54968"/>
            <a:ext cx="11744325" cy="548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976320" y="1988840"/>
            <a:ext cx="2880320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7321141" y="4419523"/>
            <a:ext cx="2880320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114953" y="5241326"/>
            <a:ext cx="3206187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41251"/>
            <a:ext cx="11830050" cy="557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927648" y="5301208"/>
            <a:ext cx="1872208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475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711624" y="2132856"/>
            <a:ext cx="2376264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255898" y="4528815"/>
            <a:ext cx="2736646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44300" cy="461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4365104"/>
            <a:ext cx="2376264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2539" y="4966987"/>
            <a:ext cx="1700045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7486" y="5534147"/>
            <a:ext cx="1700045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252662"/>
            <a:ext cx="11687175" cy="2352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6456040" y="2274479"/>
            <a:ext cx="1872208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5831007" y="3084707"/>
            <a:ext cx="1872208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81112"/>
            <a:ext cx="11677650" cy="429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1196752"/>
            <a:ext cx="2016224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9195" y="1879658"/>
            <a:ext cx="2016224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4516" y="3129724"/>
            <a:ext cx="2016224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9372" y="3801056"/>
            <a:ext cx="2016224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0232" y="5062696"/>
            <a:ext cx="2016224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57300"/>
            <a:ext cx="11630025" cy="434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1916832"/>
            <a:ext cx="2862684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5239" y="3155323"/>
            <a:ext cx="1798633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3634" y="3826655"/>
            <a:ext cx="2254614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1634" y="5076721"/>
            <a:ext cx="2254614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905000"/>
            <a:ext cx="11696700" cy="304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636912"/>
            <a:ext cx="2304256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4318" y="3250371"/>
            <a:ext cx="1776058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4105" y="4419414"/>
            <a:ext cx="1103943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85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3861048"/>
            <a:ext cx="3672408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6856" y="4520805"/>
            <a:ext cx="2658944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3" y="5099539"/>
            <a:ext cx="1221565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873" y="5701423"/>
            <a:ext cx="2660831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620500" cy="101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924944"/>
            <a:ext cx="7981950" cy="1114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9452" y="1772816"/>
            <a:ext cx="2530524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0864" y="2895561"/>
            <a:ext cx="3591279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134076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01704" y="3007523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2026-02-23T03:46:07Z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