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942975"/>
            <a:ext cx="98012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94297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6097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34593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976312"/>
            <a:ext cx="96297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9763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5881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3297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44" y="1250085"/>
            <a:ext cx="11100172" cy="549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205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18" y="2996952"/>
            <a:ext cx="116776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633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71700"/>
            <a:ext cx="116871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4169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71650"/>
            <a:ext cx="116490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9192" cy="54648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60212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60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4089" y="11967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585176" cy="55734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9888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90700"/>
            <a:ext cx="117157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52600"/>
            <a:ext cx="11696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036"/>
            <a:ext cx="11191230" cy="551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681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10" y="1268760"/>
            <a:ext cx="10831190" cy="532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9250"/>
            <a:ext cx="11161240" cy="54898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0567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8117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1455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060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7279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6858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563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1236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70644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2026-02-23T03:50:18Z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