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3057525"/>
            <a:ext cx="8915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52600"/>
            <a:ext cx="110013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43050"/>
            <a:ext cx="10906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099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7790"/>
            <a:ext cx="10153128" cy="53935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129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57300"/>
            <a:ext cx="109728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099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9361"/>
            <a:ext cx="110490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941168"/>
            <a:ext cx="2664296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00212"/>
            <a:ext cx="110299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1" y="1730371"/>
            <a:ext cx="3786783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007" y="3593896"/>
            <a:ext cx="342796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3287"/>
            <a:ext cx="10585176" cy="54980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12776"/>
            <a:ext cx="244827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674" y="4375895"/>
            <a:ext cx="282610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216" y="5232421"/>
            <a:ext cx="39081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47875"/>
            <a:ext cx="109918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56992"/>
            <a:ext cx="25202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251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14500"/>
            <a:ext cx="110109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81162"/>
            <a:ext cx="111061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57362"/>
            <a:ext cx="111537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244430"/>
            <a:ext cx="4791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