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2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36BC5-BAB1-4AEC-9789-C14EA96D792B}" type="datetimeFigureOut">
              <a:rPr lang="zh-CN" altLang="en-US" smtClean="0"/>
              <a:t>2026/2/23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D0B5F-7C43-4D8E-8E1D-368B4DEA8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10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D0B5F-7C43-4D8E-8E1D-368B4DEA86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12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3090862"/>
            <a:ext cx="103917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43062"/>
            <a:ext cx="117443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513459"/>
            <a:ext cx="1224136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12" y="3578330"/>
            <a:ext cx="1885548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844" y="3578330"/>
            <a:ext cx="2636579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7633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359" y="3284984"/>
            <a:ext cx="1176337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336" y="2274687"/>
            <a:ext cx="2888398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18564" t="3760" b="1"/>
          <a:stretch/>
        </p:blipFill>
        <p:spPr>
          <a:xfrm>
            <a:off x="9552383" y="3356992"/>
            <a:ext cx="2352177" cy="7425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18564" t="3760" b="1"/>
          <a:stretch/>
        </p:blipFill>
        <p:spPr>
          <a:xfrm>
            <a:off x="350511" y="4317690"/>
            <a:ext cx="1425010" cy="74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47887"/>
            <a:ext cx="117348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043236"/>
            <a:ext cx="2088232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32856"/>
            <a:ext cx="11715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412776"/>
            <a:ext cx="2304256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830" y="2373474"/>
            <a:ext cx="3155442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002" y="5278720"/>
            <a:ext cx="330279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7800"/>
            <a:ext cx="1172527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5" y="1447800"/>
            <a:ext cx="3312369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363" y="4642412"/>
            <a:ext cx="2764574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340768"/>
            <a:ext cx="4248472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547" y="3574682"/>
            <a:ext cx="3237237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334" y="4535381"/>
            <a:ext cx="4006298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547" y="5519229"/>
            <a:ext cx="2373141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5301208"/>
            <a:ext cx="4104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430246"/>
            <a:ext cx="3456384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902" y="4370215"/>
            <a:ext cx="4447018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57350"/>
            <a:ext cx="118395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84784"/>
            <a:ext cx="29523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33" y="839334"/>
            <a:ext cx="10726415" cy="5758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85511"/>
            <a:ext cx="11449271" cy="5527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6456040" y="2276872"/>
            <a:ext cx="2304256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9222388" y="5124244"/>
            <a:ext cx="2418227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71575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8400256" y="2276872"/>
            <a:ext cx="1584176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3932428" y="3214422"/>
            <a:ext cx="3531724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1038757" y="5193693"/>
            <a:ext cx="3531724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2162"/>
            <a:ext cx="116967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911424" y="3043236"/>
            <a:ext cx="3744416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6559870" y="4015509"/>
            <a:ext cx="1840386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32" y="620689"/>
            <a:ext cx="10681308" cy="51125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781715"/>
            <a:ext cx="1721963" cy="4150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33333"/>
          <a:stretch/>
        </p:blipFill>
        <p:spPr>
          <a:xfrm>
            <a:off x="4871864" y="1412776"/>
            <a:ext cx="3384376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33333"/>
          <a:stretch/>
        </p:blipFill>
        <p:spPr>
          <a:xfrm>
            <a:off x="2846294" y="3230002"/>
            <a:ext cx="2961674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1625"/>
            <a:ext cx="117157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33333"/>
          <a:stretch/>
        </p:blipFill>
        <p:spPr>
          <a:xfrm>
            <a:off x="6312024" y="2655359"/>
            <a:ext cx="2304256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84" y="2276872"/>
            <a:ext cx="11782425" cy="3638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4221088"/>
            <a:ext cx="3168352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491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789040"/>
            <a:ext cx="3384376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5900"/>
            <a:ext cx="1178242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628800"/>
            <a:ext cx="1224136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58" y="2577924"/>
            <a:ext cx="2861385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441473"/>
            <a:ext cx="2232248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6681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204864"/>
            <a:ext cx="2016224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84" y="4114687"/>
            <a:ext cx="2548427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9248" y="5110109"/>
            <a:ext cx="3787152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76512"/>
            <a:ext cx="116681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657474"/>
            <a:ext cx="2448272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7252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51026"/>
            <a:ext cx="3456384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258" y="4142276"/>
            <a:ext cx="3456384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1838" y="5102975"/>
            <a:ext cx="1346789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68" y="6063673"/>
            <a:ext cx="218094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2026-02-23T02:51:04Z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