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124200"/>
            <a:ext cx="67246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4937"/>
            <a:ext cx="116300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443"/>
            <a:ext cx="117824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2402"/>
            <a:ext cx="11753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57412"/>
            <a:ext cx="117538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71637"/>
            <a:ext cx="111633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437112"/>
            <a:ext cx="273630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202" y="5027421"/>
            <a:ext cx="165373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48" y="5640880"/>
            <a:ext cx="1466432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3718"/>
            <a:ext cx="116395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2200275"/>
            <a:ext cx="81153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76375"/>
            <a:ext cx="116014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628800"/>
            <a:ext cx="280831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731" y="2959888"/>
            <a:ext cx="224314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947" y="4209954"/>
            <a:ext cx="176202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780928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3849" y="4030994"/>
            <a:ext cx="223224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8654" y="4679176"/>
            <a:ext cx="160321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193" y="5315783"/>
            <a:ext cx="124618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24125"/>
            <a:ext cx="116395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524125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4525" y="3762616"/>
            <a:ext cx="179741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933056"/>
            <a:ext cx="31683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29" y="4558089"/>
            <a:ext cx="305683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329" y="5183122"/>
            <a:ext cx="286251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4550"/>
            <a:ext cx="115919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905884"/>
            <a:ext cx="338437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428" y="3554066"/>
            <a:ext cx="247354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241" y="4155949"/>
            <a:ext cx="247354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99856" y="2204864"/>
            <a:ext cx="640871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383167" y="3142413"/>
            <a:ext cx="372905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64595" y="4994362"/>
            <a:ext cx="417156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38362"/>
            <a:ext cx="118014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27448" y="3045324"/>
            <a:ext cx="806489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2026-02-23T03:40:08Z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