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400300"/>
            <a:ext cx="902017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537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013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809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32036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8772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727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978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8256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58959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2331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7345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41277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98693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58423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4784"/>
            <a:ext cx="92106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5567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04992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54306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305050"/>
            <a:ext cx="103727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0505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82133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869160"/>
            <a:ext cx="3744416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62125"/>
            <a:ext cx="110490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852936"/>
            <a:ext cx="230425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728" y="3628439"/>
            <a:ext cx="414475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909762"/>
            <a:ext cx="1102042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909762"/>
            <a:ext cx="288032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534" y="3553367"/>
            <a:ext cx="323390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869160"/>
            <a:ext cx="352839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66900"/>
            <a:ext cx="110490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988840"/>
            <a:ext cx="374441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718" y="3528273"/>
            <a:ext cx="291849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05000"/>
            <a:ext cx="110871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988840"/>
            <a:ext cx="331236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681" y="3516698"/>
            <a:ext cx="18689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1452"/>
            <a:ext cx="111347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013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