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981325"/>
            <a:ext cx="88677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862" y="2348880"/>
            <a:ext cx="208720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04981"/>
            <a:ext cx="10297144" cy="5508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1957" y="2276872"/>
            <a:ext cx="195661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552575"/>
            <a:ext cx="1110615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610100"/>
            <a:ext cx="208823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252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509120"/>
            <a:ext cx="201622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4228"/>
            <a:ext cx="10441160" cy="55491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212976"/>
            <a:ext cx="324036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581275"/>
            <a:ext cx="109823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4363"/>
            <a:ext cx="10657184" cy="5447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085184"/>
            <a:ext cx="36004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1251"/>
            <a:ext cx="109918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76872"/>
            <a:ext cx="266429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8609" y="4267717"/>
            <a:ext cx="266429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960" y="5239991"/>
            <a:ext cx="3260287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05087"/>
            <a:ext cx="110109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632686"/>
            <a:ext cx="338437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537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95425"/>
            <a:ext cx="109728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700808"/>
            <a:ext cx="316835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4818" y="3645355"/>
            <a:ext cx="3577581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605" y="4629203"/>
            <a:ext cx="177504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2575"/>
            <a:ext cx="110966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568599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170" y="2575597"/>
            <a:ext cx="1639478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662" y="4554868"/>
            <a:ext cx="500949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43125"/>
            <a:ext cx="109537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143125"/>
            <a:ext cx="590465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