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990850"/>
            <a:ext cx="110775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061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290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78544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6206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24000"/>
            <a:ext cx="10972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05025"/>
            <a:ext cx="109823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00187"/>
            <a:ext cx="110013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1" y="3645024"/>
            <a:ext cx="341245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62075"/>
            <a:ext cx="1105852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33675"/>
            <a:ext cx="230425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626" y="3810121"/>
            <a:ext cx="44953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775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509539"/>
            <a:ext cx="453650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434" y="3616132"/>
            <a:ext cx="425192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42368"/>
            <a:ext cx="10657184" cy="557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240362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464" y="4180331"/>
            <a:ext cx="184872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464" y="5187328"/>
            <a:ext cx="18487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43050"/>
            <a:ext cx="1093470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564904"/>
            <a:ext cx="331236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008" y="3583476"/>
            <a:ext cx="382020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847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4130" y="45173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