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3119437"/>
            <a:ext cx="82867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71587"/>
            <a:ext cx="118395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8610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3329" y="2132856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4975"/>
            <a:ext cx="116586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628800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1112"/>
            <a:ext cx="117348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71962"/>
            <a:ext cx="10149780" cy="605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735" y="692695"/>
            <a:ext cx="10592225" cy="14511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793" y="2387963"/>
            <a:ext cx="10574847" cy="384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2683"/>
            <a:ext cx="10513168" cy="5690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4293096"/>
            <a:ext cx="2448272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50215" y="5983000"/>
            <a:ext cx="2230361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83432" y="1340768"/>
            <a:ext cx="266429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039412" y="2336190"/>
            <a:ext cx="281722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18550" y="3239016"/>
            <a:ext cx="3122065" cy="767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923664" y="5102540"/>
            <a:ext cx="3122065" cy="76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581001" y="6028515"/>
            <a:ext cx="2907487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9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3575720" y="3159455"/>
            <a:ext cx="2160240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6492540" y="4073855"/>
            <a:ext cx="1475668" cy="76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8587556" y="4999830"/>
            <a:ext cx="305305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685"/>
            <a:ext cx="1165860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4871864" y="3972357"/>
            <a:ext cx="2304256" cy="767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9166070" y="5905330"/>
            <a:ext cx="2690569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25275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221088"/>
            <a:ext cx="194421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799822"/>
            <a:ext cx="2032466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388" y="6026739"/>
            <a:ext cx="2032466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2927648" y="5117984"/>
            <a:ext cx="2160240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62175"/>
            <a:ext cx="116300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41" r="33333"/>
          <a:stretch/>
        </p:blipFill>
        <p:spPr>
          <a:xfrm>
            <a:off x="7608168" y="3045325"/>
            <a:ext cx="2448272" cy="7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2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43100"/>
            <a:ext cx="116490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939759"/>
            <a:ext cx="338437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111" y="3155100"/>
            <a:ext cx="2224017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633" y="4382016"/>
            <a:ext cx="222401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1125"/>
            <a:ext cx="116205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16832"/>
            <a:ext cx="230425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162" y="3132174"/>
            <a:ext cx="250915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712" y="4347515"/>
            <a:ext cx="211116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3592" y="4370665"/>
            <a:ext cx="2892657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90725"/>
            <a:ext cx="116871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984824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186" y="2575133"/>
            <a:ext cx="231559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336" y="3790475"/>
            <a:ext cx="21484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9687"/>
            <a:ext cx="1162050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861048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822" y="4439782"/>
            <a:ext cx="383545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47900"/>
            <a:ext cx="116109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247900"/>
            <a:ext cx="316835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596" y="2884508"/>
            <a:ext cx="422576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720" y="3486392"/>
            <a:ext cx="31326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4950"/>
            <a:ext cx="116300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5400"/>
            <a:ext cx="117538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60848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0594" y="4757749"/>
            <a:ext cx="792088" cy="657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2026-02-23T09:23:08Z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