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3124200"/>
            <a:ext cx="67246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351"/>
            <a:ext cx="116871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5443"/>
            <a:ext cx="117252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36510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690562"/>
            <a:ext cx="92964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69890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56243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44910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604962"/>
            <a:ext cx="92011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60496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54950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690562"/>
            <a:ext cx="93440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69890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51613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49540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2679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69890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64345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58800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2012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69890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75920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65744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9826"/>
            <a:ext cx="116490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439816" y="5157192"/>
            <a:ext cx="741682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02134" y="6093296"/>
            <a:ext cx="912631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735959" y="1196752"/>
            <a:ext cx="6214567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01914" y="2180600"/>
            <a:ext cx="4734045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580648" y="6081268"/>
            <a:ext cx="566748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437112"/>
            <a:ext cx="165618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0088" y="5814500"/>
            <a:ext cx="2236032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825"/>
            <a:ext cx="11665296" cy="55490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631504" y="2204864"/>
            <a:ext cx="1015312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64344" y="3188712"/>
            <a:ext cx="2655392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596780" y="6059234"/>
            <a:ext cx="622741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57412"/>
            <a:ext cx="116776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157412"/>
            <a:ext cx="223224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697" y="2840318"/>
            <a:ext cx="1948111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8740" y="3546373"/>
            <a:ext cx="214722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636912"/>
            <a:ext cx="230425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060" y="3308244"/>
            <a:ext cx="2304256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8817" y="3968001"/>
            <a:ext cx="2304256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318" y="4639332"/>
            <a:ext cx="1554682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4630" y="5310663"/>
            <a:ext cx="168333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2500312"/>
            <a:ext cx="1020127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473822"/>
            <a:ext cx="108012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7320" y="3133579"/>
            <a:ext cx="1406551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4758" y="3781762"/>
            <a:ext cx="119754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360067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1406" y="4679581"/>
            <a:ext cx="250515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1629" y="5362487"/>
            <a:ext cx="220019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2026-02-23T09:36:40Z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