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3009900"/>
            <a:ext cx="86677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647950"/>
            <a:ext cx="116776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135560" y="3501008"/>
            <a:ext cx="381642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653136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537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90737"/>
            <a:ext cx="112585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110231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685925"/>
            <a:ext cx="98107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428750"/>
            <a:ext cx="102203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38300"/>
            <a:ext cx="112966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717032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814512"/>
            <a:ext cx="104775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443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112224" y="3035630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818278" y="4702384"/>
            <a:ext cx="275032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063552" y="2060848"/>
            <a:ext cx="324036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603248" y="5498529"/>
            <a:ext cx="303736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583832" y="2276872"/>
            <a:ext cx="288032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218019" y="3978351"/>
            <a:ext cx="288032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28737"/>
            <a:ext cx="11772900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536160" y="1297348"/>
            <a:ext cx="295232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901710" y="4746604"/>
            <a:ext cx="262633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5887"/>
            <a:ext cx="1167765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27648" y="2204864"/>
            <a:ext cx="367240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2550"/>
            <a:ext cx="117348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2026-02-23T10:32:22Z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