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2971800"/>
            <a:ext cx="64293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29441" cy="58680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21088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047875"/>
            <a:ext cx="107061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442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585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17302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576512"/>
            <a:ext cx="105537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08920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47875"/>
            <a:ext cx="108108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587727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59" y="1321643"/>
            <a:ext cx="119157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0131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9492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50131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81162"/>
            <a:ext cx="117062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45498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38300"/>
            <a:ext cx="117633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95437"/>
            <a:ext cx="117919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2026-02-23T10:22:31Z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