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3014662"/>
            <a:ext cx="89154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7974"/>
            <a:ext cx="10585176" cy="550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2698"/>
            <a:ext cx="10585176" cy="55406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5157192"/>
            <a:ext cx="32403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420888"/>
            <a:ext cx="266429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116" y="5499754"/>
            <a:ext cx="27536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00187"/>
            <a:ext cx="109728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564904"/>
            <a:ext cx="25202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417" y="3618200"/>
            <a:ext cx="228589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1556792"/>
            <a:ext cx="198018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554" y="3605511"/>
            <a:ext cx="267441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843" y="4670382"/>
            <a:ext cx="267441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348880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265" y="5497194"/>
            <a:ext cx="274453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486025"/>
            <a:ext cx="111061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38287"/>
            <a:ext cx="10972800" cy="3781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47800"/>
            <a:ext cx="109251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1" y="1484784"/>
            <a:ext cx="337435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911" y="3660825"/>
            <a:ext cx="322366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57325"/>
            <a:ext cx="111061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82364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621" y="3693129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90787"/>
            <a:ext cx="110775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636912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061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57325"/>
            <a:ext cx="109918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836" y="1457325"/>
            <a:ext cx="313234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554" y="3598642"/>
            <a:ext cx="522358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5900"/>
            <a:ext cx="110775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85900"/>
            <a:ext cx="482453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122" y="3650366"/>
            <a:ext cx="328387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440375"/>
            <a:ext cx="346911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212" y="4646562"/>
            <a:ext cx="455713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