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32" r:id="rId6"/>
    <p:sldId id="333" r:id="rId7"/>
    <p:sldId id="334" r:id="rId8"/>
    <p:sldId id="327" r:id="rId9"/>
    <p:sldId id="328" r:id="rId10"/>
    <p:sldId id="329" r:id="rId11"/>
    <p:sldId id="330" r:id="rId12"/>
    <p:sldId id="331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162" y="3081337"/>
            <a:ext cx="42576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43100"/>
            <a:ext cx="11620500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320136" y="1943100"/>
            <a:ext cx="309634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887294" y="2707029"/>
            <a:ext cx="3753321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030505" y="3470958"/>
            <a:ext cx="3273408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82" y="1269132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582" y="2060848"/>
            <a:ext cx="115252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83432" y="1340768"/>
            <a:ext cx="280831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122592" y="2058398"/>
            <a:ext cx="314176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247492" y="4373334"/>
            <a:ext cx="3576699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629457" y="5137263"/>
            <a:ext cx="1493135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923665" y="5912767"/>
            <a:ext cx="2716951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655840" y="2852936"/>
            <a:ext cx="208823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065794" y="3582141"/>
            <a:ext cx="2790845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71587"/>
            <a:ext cx="11639550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943872" y="1271587"/>
            <a:ext cx="446449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369978" y="2706848"/>
            <a:ext cx="175847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554910" y="4906038"/>
            <a:ext cx="362121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1507"/>
            <a:ext cx="114395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16832"/>
            <a:ext cx="10873208" cy="48671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415480" y="4653136"/>
            <a:ext cx="3456384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95475"/>
            <a:ext cx="11725275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575720" y="1921959"/>
            <a:ext cx="324036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193754" y="3438243"/>
            <a:ext cx="463043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52537"/>
            <a:ext cx="114490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4462"/>
            <a:ext cx="11658600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287688" y="4749882"/>
            <a:ext cx="338437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112224" y="1412776"/>
            <a:ext cx="316835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771980" y="2929059"/>
            <a:ext cx="279662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931606" y="4468492"/>
            <a:ext cx="326885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204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77727"/>
            <a:ext cx="11687175" cy="4619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5303912" y="1977727"/>
            <a:ext cx="3384376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1032854" y="2776380"/>
            <a:ext cx="2830898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9696399" y="2776380"/>
            <a:ext cx="2211757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3758586" y="4304238"/>
            <a:ext cx="2841470" cy="767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2253877" y="5068167"/>
            <a:ext cx="2617987" cy="767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1987659" y="5832096"/>
            <a:ext cx="261798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6395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160" y="2996952"/>
            <a:ext cx="11249025" cy="140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3647728" y="2116936"/>
            <a:ext cx="4608512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950826" y="2973463"/>
            <a:ext cx="3777022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7814612" y="2973463"/>
            <a:ext cx="408829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2026-02-23T09:54:49Z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