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43000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299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7991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509120"/>
            <a:ext cx="165618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5829" y="5782335"/>
            <a:ext cx="1562019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71587"/>
            <a:ext cx="116490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204864"/>
            <a:ext cx="1368152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6708" y="2841471"/>
            <a:ext cx="1259412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9274" y="4149411"/>
            <a:ext cx="2187285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73" y="1260301"/>
            <a:ext cx="117252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43100"/>
            <a:ext cx="116300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62075"/>
            <a:ext cx="113633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13285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5758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68025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63" y="3617565"/>
            <a:ext cx="10191750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45657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65770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53836" cy="535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98798"/>
            <a:ext cx="116395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4989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6501"/>
            <a:ext cx="115824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6270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149080"/>
            <a:ext cx="8286750" cy="124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41277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1251"/>
            <a:ext cx="115919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071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6358"/>
            <a:ext cx="10945216" cy="547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948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56" y="4128095"/>
            <a:ext cx="11439525" cy="2181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436510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64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14537"/>
            <a:ext cx="115157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3285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7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938337"/>
            <a:ext cx="104489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3833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23470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95425"/>
            <a:ext cx="114681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1534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76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16832"/>
            <a:ext cx="93249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1683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2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9432"/>
            <a:ext cx="10873208" cy="55039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14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22108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19" y="4005064"/>
            <a:ext cx="11563350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30292" y="322764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34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43125"/>
            <a:ext cx="116205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4290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2541" y="412348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51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51" y="4725144"/>
            <a:ext cx="11534775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68071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3044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3131"/>
            <a:ext cx="11017224" cy="554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08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09712"/>
            <a:ext cx="116490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24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93535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080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5881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56992"/>
            <a:ext cx="116586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0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430238"/>
            <a:ext cx="111347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5015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17936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49563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12066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86144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48648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59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870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34076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70658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42421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00294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36875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0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824037"/>
            <a:ext cx="112585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85553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50371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7504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84637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2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9225"/>
            <a:ext cx="117157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13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5644"/>
            <a:ext cx="11687175" cy="521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1988840"/>
            <a:ext cx="237626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740" y="3331503"/>
            <a:ext cx="2376264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6287" y="4651017"/>
            <a:ext cx="1825577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013" y="6016830"/>
            <a:ext cx="171884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8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968"/>
            <a:ext cx="1171575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9" y="1274997"/>
            <a:ext cx="201622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3230" y="1992628"/>
            <a:ext cx="231505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76" y="3393165"/>
            <a:ext cx="2238812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1701" y="4099221"/>
            <a:ext cx="2238812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4142" y="4087646"/>
            <a:ext cx="2098482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3929" y="5488183"/>
            <a:ext cx="209848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09700"/>
            <a:ext cx="1162050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7" y="3573016"/>
            <a:ext cx="18002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147" y="4232773"/>
            <a:ext cx="180020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16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02593"/>
            <a:ext cx="1159192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3" y="3429000"/>
            <a:ext cx="194421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39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81125"/>
            <a:ext cx="1163955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1381125"/>
            <a:ext cx="144016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6682" y="4216922"/>
            <a:ext cx="109393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28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90750"/>
            <a:ext cx="116490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149080"/>
            <a:ext cx="475252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862" y="5572766"/>
            <a:ext cx="536042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8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80928"/>
            <a:ext cx="11553825" cy="3400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0456" y="1392901"/>
            <a:ext cx="166967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950" y="2054638"/>
            <a:ext cx="307181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9592" y="5555828"/>
            <a:ext cx="662263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85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57362"/>
            <a:ext cx="1164907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861048"/>
            <a:ext cx="8200801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157" y="4546848"/>
            <a:ext cx="166344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8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14550"/>
            <a:ext cx="116871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2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61240" cy="36198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884" y="4797152"/>
            <a:ext cx="1146810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4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658600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59" y="3429000"/>
            <a:ext cx="11590581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59" y="4088757"/>
            <a:ext cx="11590581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59" y="4760088"/>
            <a:ext cx="11590581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59" y="5477718"/>
            <a:ext cx="11590581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59" y="6160624"/>
            <a:ext cx="1159058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5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2050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088" y="1666619"/>
            <a:ext cx="11590581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088" y="2326376"/>
            <a:ext cx="11590581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088" y="3030091"/>
            <a:ext cx="11590581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088" y="3715337"/>
            <a:ext cx="1159058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4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19250"/>
            <a:ext cx="103632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65276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49314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34415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456" y="3308251"/>
            <a:ext cx="9525000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13038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43832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5765"/>
            <a:ext cx="11161240" cy="54256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1683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74563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66850"/>
            <a:ext cx="114776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0090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5890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5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2026-02-23T02:21:22Z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