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3000375"/>
            <a:ext cx="90106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6110"/>
            <a:ext cx="10873208" cy="5549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490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609850"/>
            <a:ext cx="101536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09725"/>
            <a:ext cx="112204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66862"/>
            <a:ext cx="110394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153128" cy="54575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2201"/>
            <a:ext cx="1104900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5157192"/>
            <a:ext cx="3744416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85912"/>
            <a:ext cx="1108710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700808"/>
            <a:ext cx="432048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0350" y="3645355"/>
            <a:ext cx="305817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81150"/>
            <a:ext cx="1107757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700808"/>
            <a:ext cx="266429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169" y="4606053"/>
            <a:ext cx="2196519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5443"/>
            <a:ext cx="110109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35918"/>
            <a:ext cx="108870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299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57" y="5157192"/>
            <a:ext cx="110109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394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