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2201"/>
            <a:ext cx="1145857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28750"/>
            <a:ext cx="10458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677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864" y="2924944"/>
            <a:ext cx="1175385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320136" y="2916704"/>
            <a:ext cx="460657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72864" y="3657484"/>
            <a:ext cx="1175385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72864" y="4456137"/>
            <a:ext cx="1175385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172864" y="5254790"/>
            <a:ext cx="117538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1412776"/>
            <a:ext cx="1175385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2211429"/>
            <a:ext cx="1175385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3010082"/>
            <a:ext cx="1175385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3808736"/>
            <a:ext cx="1175385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4607389"/>
            <a:ext cx="11753850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6794" y="5406042"/>
            <a:ext cx="117538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157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1268760"/>
            <a:ext cx="1175385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2067413"/>
            <a:ext cx="1175385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2866066"/>
            <a:ext cx="11753850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3595271"/>
            <a:ext cx="11753850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4393924"/>
            <a:ext cx="11753850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5192577"/>
            <a:ext cx="11753850" cy="767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368" y="5991230"/>
            <a:ext cx="117538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243137"/>
            <a:ext cx="117157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60417" y="2420888"/>
            <a:ext cx="1175385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15" y="1923232"/>
            <a:ext cx="1036320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515" y="5181505"/>
            <a:ext cx="115919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9433048" cy="655909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109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84" y="3594698"/>
            <a:ext cx="115919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9723"/>
            <a:ext cx="11089232" cy="543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14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5425"/>
            <a:ext cx="116205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44" y="126193"/>
            <a:ext cx="9751224" cy="654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2550"/>
            <a:ext cx="11306175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9776" y="3045325"/>
            <a:ext cx="403244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27958" y="3913427"/>
            <a:ext cx="432037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329841" y="4746804"/>
            <a:ext cx="6419246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4462"/>
            <a:ext cx="116871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861048"/>
            <a:ext cx="61926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5412"/>
            <a:ext cx="117443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705678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2026-02-23T09:50:25Z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