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A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0325" y="2233612"/>
            <a:ext cx="6991350" cy="2390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762125"/>
            <a:ext cx="1044892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762125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49832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39041"/>
            <a:ext cx="11377264" cy="55904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509120"/>
            <a:ext cx="792088" cy="657031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681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8715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04864"/>
            <a:ext cx="792088" cy="657031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757362"/>
            <a:ext cx="1062037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48958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955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4432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61240" cy="5440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8760"/>
            <a:ext cx="989647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288679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2885985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4761083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340768"/>
            <a:ext cx="950595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288679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77133" y="2967009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81305" y="4668487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40768"/>
            <a:ext cx="980122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204864"/>
            <a:ext cx="10410825" cy="4143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1288679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289756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4645337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38262"/>
            <a:ext cx="1125855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33826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086039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98886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856965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2026-02-23T10:21:33Z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