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32" r:id="rId6"/>
    <p:sldId id="327" r:id="rId7"/>
    <p:sldId id="328" r:id="rId8"/>
    <p:sldId id="330" r:id="rId9"/>
    <p:sldId id="329" r:id="rId10"/>
    <p:sldId id="331" r:id="rId11"/>
    <p:sldId id="333" r:id="rId12"/>
    <p:sldId id="334" r:id="rId13"/>
    <p:sldId id="33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7162" y="3081337"/>
            <a:ext cx="425767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516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7464152" y="2204864"/>
            <a:ext cx="3312368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089185" y="4878616"/>
            <a:ext cx="2543319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9635"/>
            <a:ext cx="11734800" cy="541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655840" y="1236275"/>
            <a:ext cx="3168352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938210" y="3111373"/>
            <a:ext cx="3309918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216266" y="4998047"/>
            <a:ext cx="2781886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543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647728" y="1196752"/>
            <a:ext cx="2088232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242876" y="5016397"/>
            <a:ext cx="2965691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547937"/>
            <a:ext cx="11734800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071664" y="3508763"/>
            <a:ext cx="3816424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21507"/>
            <a:ext cx="1143952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669" y="1988840"/>
            <a:ext cx="9718873" cy="47292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434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6816080" y="2420888"/>
            <a:ext cx="3888432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112224" y="4249688"/>
            <a:ext cx="3171022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0617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77650" cy="506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120336" y="2204864"/>
            <a:ext cx="2892674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5775252" y="3941067"/>
            <a:ext cx="2892674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7036893" y="4809168"/>
            <a:ext cx="2803523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645511" y="5688844"/>
            <a:ext cx="1802417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42047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051" y="2060848"/>
            <a:ext cx="11734800" cy="424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1703512" y="2052608"/>
            <a:ext cx="2304256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9157607" y="2052608"/>
            <a:ext cx="2742243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3601759" y="3800385"/>
            <a:ext cx="2278217" cy="767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3902700" y="4680061"/>
            <a:ext cx="2337316" cy="7673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2305394" y="5582887"/>
            <a:ext cx="2638478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719262"/>
            <a:ext cx="11715750" cy="3419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431704" y="1719262"/>
            <a:ext cx="2952328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7621739" y="1719262"/>
            <a:ext cx="2952328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31572" y="3490188"/>
            <a:ext cx="2500132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582" y="1269132"/>
            <a:ext cx="114490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564904"/>
            <a:ext cx="9458325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01475" cy="503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055440" y="3164788"/>
            <a:ext cx="2304256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064858" y="4877841"/>
            <a:ext cx="2304256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2026-02-23T10:18:50Z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