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9" r:id="rId17"/>
    <p:sldId id="340" r:id="rId18"/>
    <p:sldId id="338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0975" y="3076575"/>
            <a:ext cx="42100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124075"/>
            <a:ext cx="1172527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3042609"/>
            <a:ext cx="2304256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8446" y="3829688"/>
            <a:ext cx="3483417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776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9941" y="764704"/>
            <a:ext cx="10624691" cy="5652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32656"/>
            <a:ext cx="10644311" cy="6184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34800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287688" y="3424638"/>
            <a:ext cx="8712968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40316" y="4408486"/>
            <a:ext cx="11560340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28741" y="5369185"/>
            <a:ext cx="11560340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2762"/>
            <a:ext cx="11377264" cy="55306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53757" y="1297010"/>
            <a:ext cx="11560340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42182" y="2257709"/>
            <a:ext cx="11560340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42182" y="3218408"/>
            <a:ext cx="11560340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42182" y="4167532"/>
            <a:ext cx="11560340" cy="767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42182" y="5139805"/>
            <a:ext cx="11560340" cy="7673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42182" y="6112079"/>
            <a:ext cx="11560340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032" y="476672"/>
            <a:ext cx="10691484" cy="60486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343472" y="404664"/>
            <a:ext cx="10560044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331897" y="1365363"/>
            <a:ext cx="10560044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331897" y="2276872"/>
            <a:ext cx="10560044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331897" y="3212976"/>
            <a:ext cx="10560044" cy="767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331897" y="4077072"/>
            <a:ext cx="10560044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0142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852" y="1898858"/>
            <a:ext cx="11372788" cy="49099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594928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457450"/>
            <a:ext cx="11725275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2900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88640"/>
            <a:ext cx="9289032" cy="658591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66124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519362"/>
            <a:ext cx="11734800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0100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100262"/>
            <a:ext cx="1109662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491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66850"/>
            <a:ext cx="117538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2088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69788" y="4539055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1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51723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2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481262"/>
            <a:ext cx="11591925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7301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15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056" y="1254818"/>
            <a:ext cx="11200568" cy="548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633662"/>
            <a:ext cx="1160145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6299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1027"/>
            <a:ext cx="1167765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5331" y="3212976"/>
            <a:ext cx="8829675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260648"/>
            <a:ext cx="8928992" cy="6457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8248650" cy="428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567608" y="3316242"/>
            <a:ext cx="4248472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245936" y="4184344"/>
            <a:ext cx="4554097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544458" y="5052445"/>
            <a:ext cx="4775678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72527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4089934"/>
            <a:ext cx="4104456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1289" y="4969610"/>
            <a:ext cx="2704471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6489" y="4969610"/>
            <a:ext cx="3022119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2026-02-23T10:16:25Z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