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48000"/>
            <a:ext cx="4772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704975"/>
            <a:ext cx="97631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70497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0244" y="360322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087" y="829927"/>
            <a:ext cx="10811569" cy="562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85184"/>
            <a:ext cx="14573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220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708920"/>
            <a:ext cx="92011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43100"/>
            <a:ext cx="116300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129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2062"/>
            <a:ext cx="11725275" cy="43338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28837"/>
            <a:ext cx="110013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5159"/>
            <a:ext cx="11593288" cy="55696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57312"/>
            <a:ext cx="116014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3651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1967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9077"/>
            <a:ext cx="118014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4741" y="500593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90637"/>
            <a:ext cx="117729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98884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8134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0502"/>
            <a:ext cx="109632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2050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261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11000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97810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775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204864"/>
            <a:ext cx="1003935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8139" y="132097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5397" y="298725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1225" y="487393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489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35032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12125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13982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2026-02-23T09:30:51Z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