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</p:sldIdLst>
  <p:sldSz cx="12192000" cy="6858000"/>
  <p:notesSz cx="6858000" cy="9144000"/>
  <p:custDataLst>
    <p:tags r:id="rId6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96675" cy="463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890837"/>
            <a:ext cx="1167765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45216" cy="55310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69326" y="2348880"/>
            <a:ext cx="1274746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54521" y="3135959"/>
            <a:ext cx="1274746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7913" y="4189255"/>
            <a:ext cx="1274746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75108" y="4744840"/>
            <a:ext cx="1274746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26530" y="6125522"/>
            <a:ext cx="1517141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57312"/>
            <a:ext cx="1165860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33550"/>
            <a:ext cx="1158240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52600"/>
            <a:ext cx="1155382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23987"/>
            <a:ext cx="1161097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66912"/>
            <a:ext cx="1160145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81125"/>
            <a:ext cx="115443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8478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33512"/>
            <a:ext cx="115252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62880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99695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62898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1954"/>
            <a:ext cx="10945216" cy="55314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6591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81150"/>
            <a:ext cx="115157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70080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466975"/>
            <a:ext cx="11458575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56490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49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229165"/>
            <a:ext cx="11233248" cy="5584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1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801200" cy="5503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2243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234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117" y="3683918"/>
            <a:ext cx="1161097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15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704975"/>
            <a:ext cx="118110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42900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95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957387"/>
            <a:ext cx="1044892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7474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488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2887"/>
            <a:ext cx="115824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1277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694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8401"/>
            <a:ext cx="1154430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1277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504722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649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60028"/>
            <a:ext cx="1143952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1196752"/>
            <a:ext cx="2304256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136591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9379" y="3544809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7804" y="5845319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63935"/>
            <a:ext cx="1165860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754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71600"/>
            <a:ext cx="1168717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768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73557"/>
            <a:ext cx="11161240" cy="5539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2117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76350"/>
            <a:ext cx="117157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19887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14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2533650"/>
            <a:ext cx="10620375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63691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2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95400"/>
            <a:ext cx="1151572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8478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348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6591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51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914525"/>
            <a:ext cx="1141095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91129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46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633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70892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37868" y="388953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304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0776"/>
            <a:ext cx="1167765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127971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52783" y="256450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00155" y="505697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087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4743"/>
            <a:ext cx="11601450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577473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579981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3543"/>
            <a:ext cx="1165860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72408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800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844824"/>
            <a:ext cx="116586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59144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81150"/>
            <a:ext cx="117062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50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847850"/>
            <a:ext cx="1164907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62464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50912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19202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80548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136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0617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6591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08354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685431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37991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00494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4583679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1424" y="526658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78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557337"/>
            <a:ext cx="109632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55733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17079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286527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08061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79824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4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17224" cy="541463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5" y="4941168"/>
            <a:ext cx="2376264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1041" y="5554627"/>
            <a:ext cx="2457287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163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502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1" y="1988840"/>
            <a:ext cx="259228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3158" y="1954116"/>
            <a:ext cx="1445290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1968" y="3262056"/>
            <a:ext cx="2815880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0768" y="3887089"/>
            <a:ext cx="2427240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626" y="4512122"/>
            <a:ext cx="2119426" cy="542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626" y="5820062"/>
            <a:ext cx="2119426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398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6109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06084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16744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76462"/>
            <a:ext cx="11658600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886074"/>
            <a:ext cx="244827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1701" y="3499532"/>
            <a:ext cx="2448272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287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1227" y="2636912"/>
            <a:ext cx="1558949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6538" y="4593033"/>
            <a:ext cx="1558949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2948" y="5866248"/>
            <a:ext cx="1957388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080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85950"/>
            <a:ext cx="11620500" cy="308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9" y="2492896"/>
            <a:ext cx="151216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3191" y="3823985"/>
            <a:ext cx="1512168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85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4488"/>
            <a:ext cx="11593288" cy="37697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975878"/>
            <a:ext cx="10257787" cy="18374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3712" y="5046315"/>
            <a:ext cx="684076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881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71587"/>
            <a:ext cx="11572875" cy="431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271587"/>
            <a:ext cx="338437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912" y="2521652"/>
            <a:ext cx="6348279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4443050"/>
            <a:ext cx="3914229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479" y="5044933"/>
            <a:ext cx="3132281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325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85950"/>
            <a:ext cx="11572875" cy="308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1949971"/>
            <a:ext cx="5282381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865" y="2551855"/>
            <a:ext cx="2163792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42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46214"/>
            <a:ext cx="11449272" cy="556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856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0301"/>
            <a:ext cx="11811000" cy="555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413962"/>
            <a:ext cx="11666984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015845"/>
            <a:ext cx="11666984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640878"/>
            <a:ext cx="11666984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6254336"/>
            <a:ext cx="11666984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442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035" y="1447613"/>
            <a:ext cx="11666984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035" y="2049496"/>
            <a:ext cx="11666984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035" y="2674529"/>
            <a:ext cx="11666984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035" y="3287987"/>
            <a:ext cx="11666984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035" y="3947744"/>
            <a:ext cx="11666984" cy="542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035" y="4572777"/>
            <a:ext cx="11666984" cy="5429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035" y="5186235"/>
            <a:ext cx="11666984" cy="5429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035" y="5834417"/>
            <a:ext cx="11666984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90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85329"/>
            <a:ext cx="1158240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98884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164881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333625"/>
            <a:ext cx="11058525" cy="219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33362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52537"/>
            <a:ext cx="1139190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84482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97456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636912"/>
            <a:ext cx="9515475" cy="161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61954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58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6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2026-02-23T02:15:43Z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