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048000"/>
            <a:ext cx="68008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153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0527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76578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61773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304925"/>
            <a:ext cx="93630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661248"/>
            <a:ext cx="72485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130492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04112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8583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6825"/>
            <a:ext cx="107442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91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9751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5404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22598"/>
            <a:ext cx="115157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3094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671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1909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857250"/>
            <a:ext cx="97536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85725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744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3759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817715"/>
            <a:ext cx="8856984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2062"/>
            <a:ext cx="1169670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1196752"/>
            <a:ext cx="194421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484" y="2099577"/>
            <a:ext cx="5876596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338983"/>
            <a:ext cx="691276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93096"/>
            <a:ext cx="13681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934" y="5010726"/>
            <a:ext cx="2133649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132856"/>
            <a:ext cx="756084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532" y="4841332"/>
            <a:ext cx="8265891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95462"/>
            <a:ext cx="116776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1795462"/>
            <a:ext cx="202577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445" y="3057103"/>
            <a:ext cx="202577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668" y="3740009"/>
            <a:ext cx="202577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564904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103" y="3814970"/>
            <a:ext cx="138217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5222" y="4440003"/>
            <a:ext cx="138217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465" y="5065036"/>
            <a:ext cx="138217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85950"/>
            <a:ext cx="116205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5" y="1988840"/>
            <a:ext cx="126491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196" y="2579149"/>
            <a:ext cx="260490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2214" y="3829214"/>
            <a:ext cx="223808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873208" cy="52623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997680"/>
            <a:ext cx="8389435" cy="4556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420888"/>
            <a:ext cx="16561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972" y="3613081"/>
            <a:ext cx="223158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0830" y="4203390"/>
            <a:ext cx="239541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3786" y="4782124"/>
            <a:ext cx="2808877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4723" y="5916443"/>
            <a:ext cx="258115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14475"/>
            <a:ext cx="11553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10517559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