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9" r:id="rId17"/>
    <p:sldId id="340" r:id="rId18"/>
    <p:sldId id="341" r:id="rId19"/>
    <p:sldId id="338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0975" y="3076575"/>
            <a:ext cx="42100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062162"/>
            <a:ext cx="1169670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996952"/>
            <a:ext cx="1800200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00330" y="2996952"/>
            <a:ext cx="1800200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4320" y="3934501"/>
            <a:ext cx="1800200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7762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824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605087"/>
            <a:ext cx="1163002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7" y="1298044"/>
            <a:ext cx="10297144" cy="5515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63350" cy="2457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611" y="3933056"/>
            <a:ext cx="1160145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7926"/>
            <a:ext cx="11706225" cy="550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059" y="2204864"/>
            <a:ext cx="11703518" cy="771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059" y="3211861"/>
            <a:ext cx="11703518" cy="771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059" y="4126261"/>
            <a:ext cx="11703518" cy="7715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059" y="5086959"/>
            <a:ext cx="11703518" cy="7715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059" y="6047658"/>
            <a:ext cx="11703518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6379"/>
          <a:stretch/>
        </p:blipFill>
        <p:spPr>
          <a:xfrm>
            <a:off x="335360" y="1484784"/>
            <a:ext cx="11715750" cy="4708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592" y="1484784"/>
            <a:ext cx="11703518" cy="771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592" y="2491781"/>
            <a:ext cx="11703518" cy="771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592" y="3406181"/>
            <a:ext cx="11703518" cy="7715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592" y="4366879"/>
            <a:ext cx="11703518" cy="7715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592" y="5327578"/>
            <a:ext cx="11703518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014537"/>
            <a:ext cx="11696700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022" y="2044585"/>
            <a:ext cx="11703518" cy="771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429" y="3043236"/>
            <a:ext cx="11703518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0142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991" y="2276872"/>
            <a:ext cx="1108710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04664"/>
            <a:ext cx="10553824" cy="6132272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00200"/>
            <a:ext cx="116967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2088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06794" y="442330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04962"/>
            <a:ext cx="1168717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2033" y="4402719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42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15719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49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600325"/>
            <a:ext cx="11572875" cy="165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45793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1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09687"/>
            <a:ext cx="1171575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65313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22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247900"/>
            <a:ext cx="11601450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13285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90378" y="3776461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159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41859"/>
            <a:ext cx="11017224" cy="557151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36510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6480" y="600871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95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65313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555596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488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0723"/>
            <a:ext cx="5860954" cy="193403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085677"/>
            <a:ext cx="10225136" cy="4616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9225"/>
            <a:ext cx="1171575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66875"/>
            <a:ext cx="1174432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21677"/>
            <a:ext cx="10225136" cy="6147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628800"/>
            <a:ext cx="8229600" cy="462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-9333" r="50000"/>
          <a:stretch/>
        </p:blipFill>
        <p:spPr>
          <a:xfrm>
            <a:off x="4234136" y="3521608"/>
            <a:ext cx="4978896" cy="8435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-9333" r="50000"/>
          <a:stretch/>
        </p:blipFill>
        <p:spPr>
          <a:xfrm>
            <a:off x="3018794" y="4470732"/>
            <a:ext cx="4978896" cy="8435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-9333" r="50000"/>
          <a:stretch/>
        </p:blipFill>
        <p:spPr>
          <a:xfrm>
            <a:off x="4106814" y="5408281"/>
            <a:ext cx="4978896" cy="843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09725"/>
            <a:ext cx="1170622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533175"/>
            <a:ext cx="8640960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09725"/>
            <a:ext cx="116871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3510025"/>
            <a:ext cx="6120680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2629" y="4459149"/>
            <a:ext cx="3675299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2026-02-23T03:00:53Z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