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37" r:id="rId6"/>
    <p:sldId id="338" r:id="rId7"/>
    <p:sldId id="327" r:id="rId8"/>
    <p:sldId id="339" r:id="rId9"/>
    <p:sldId id="328" r:id="rId10"/>
    <p:sldId id="329" r:id="rId11"/>
    <p:sldId id="330" r:id="rId12"/>
    <p:sldId id="331" r:id="rId13"/>
    <p:sldId id="332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7162" y="3081337"/>
            <a:ext cx="425767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62125"/>
            <a:ext cx="11687175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048328" y="1768020"/>
            <a:ext cx="230425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5321280" y="2624547"/>
            <a:ext cx="1710824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099204" y="3504223"/>
            <a:ext cx="3685428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582" y="1269132"/>
            <a:ext cx="114490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314" y="1875328"/>
            <a:ext cx="11061586" cy="49380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4151784" y="5157192"/>
            <a:ext cx="1872208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7693636" y="5944271"/>
            <a:ext cx="3514931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33248" cy="30337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468" y="4437112"/>
            <a:ext cx="11196806" cy="24142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1127448" y="2018308"/>
            <a:ext cx="2592288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9924208" y="2006734"/>
            <a:ext cx="1788416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1127448" y="4402693"/>
            <a:ext cx="3600399" cy="767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1115875" y="6081022"/>
            <a:ext cx="1883782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664" y="1265222"/>
            <a:ext cx="10691936" cy="54761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487488" y="2060848"/>
            <a:ext cx="2232248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475914" y="2836352"/>
            <a:ext cx="2232248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7830416" y="3646580"/>
            <a:ext cx="3666184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385738" y="5243886"/>
            <a:ext cx="2854278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21507"/>
            <a:ext cx="1143952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570" y="1907710"/>
            <a:ext cx="9649072" cy="472900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18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83432" y="5877272"/>
            <a:ext cx="2664296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996952"/>
            <a:ext cx="11668125" cy="3295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2927648" y="1306231"/>
            <a:ext cx="2520280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9305299" y="3042433"/>
            <a:ext cx="2520280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3703152" y="4778635"/>
            <a:ext cx="2520280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57325"/>
            <a:ext cx="110204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6284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504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727848" y="2276872"/>
            <a:ext cx="3888432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244132" y="4024650"/>
            <a:ext cx="2876204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89224" y="5737703"/>
            <a:ext cx="3666615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662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42047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688" y="2132856"/>
            <a:ext cx="11753850" cy="3362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8616280" y="2132856"/>
            <a:ext cx="2592288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4923956" y="3024106"/>
            <a:ext cx="3476300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4472543" y="3880633"/>
            <a:ext cx="3476300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785937"/>
            <a:ext cx="11839575" cy="3286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367808" y="1785937"/>
            <a:ext cx="230425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173459" y="2665613"/>
            <a:ext cx="2304256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7620295" y="3533714"/>
            <a:ext cx="2304256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224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781175"/>
            <a:ext cx="11668125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143672" y="1781175"/>
            <a:ext cx="230425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449190" y="2649276"/>
            <a:ext cx="3142753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555783" y="3528952"/>
            <a:ext cx="2304256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2026-02-23T03:27:29Z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